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03864" y="467998"/>
            <a:ext cx="806702" cy="79754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5181"/>
            <a:ext cx="2643505" cy="63944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8419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95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1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28875" y="2072126"/>
            <a:ext cx="379158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64995" algn="l"/>
              </a:tabLst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233/2025</a:t>
            </a:r>
            <a:r>
              <a:rPr dirty="0" sz="1200" b="1">
                <a:latin typeface="Arial"/>
                <a:cs typeface="Arial"/>
              </a:rPr>
              <a:t>	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JULHO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3123686"/>
            <a:ext cx="6236335" cy="5594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4175246"/>
            <a:ext cx="6237605" cy="199008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762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20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ts val="1410"/>
              </a:lnSpc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BRUNO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RODRIGUES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AZEREDO,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15373,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lotado</a:t>
            </a:r>
            <a:endParaRPr sz="1200">
              <a:latin typeface="Arial MT"/>
              <a:cs typeface="Arial MT"/>
            </a:endParaRPr>
          </a:p>
          <a:p>
            <a:pPr algn="just" marL="12700" marR="5080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Segurança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Ordem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Pública,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Prêmio</a:t>
            </a:r>
            <a:r>
              <a:rPr dirty="0" sz="1200" spc="-10">
                <a:latin typeface="Arial MT"/>
                <a:cs typeface="Arial MT"/>
              </a:rPr>
              <a:t>,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01/07/2025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28/09/2025,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acordo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102,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1414/25.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1200">
              <a:latin typeface="Arial"/>
              <a:cs typeface="Arial"/>
            </a:endParaRPr>
          </a:p>
          <a:p>
            <a:pPr marL="3589020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0416" y="7125710"/>
            <a:ext cx="2467610" cy="5594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4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- 5 233-LICENÇA PREMIO - BRUNO RODRIGUES</dc:title>
  <dcterms:created xsi:type="dcterms:W3CDTF">2025-08-29T20:04:54Z</dcterms:created>
  <dcterms:modified xsi:type="dcterms:W3CDTF">2025-08-29T20:04:54Z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2025-08-29T00:00:00Z</vt:filetime>
  </property>
  <property fmtid="{D5CDD505-2E9C-101B-9397-08002B2CF9AE}" pid="3" name="LastSaved">
    <vt:filetime>2025-08-29T00:00:00Z</vt:filetime>
  </property>
  <property fmtid="{D5CDD505-2E9C-101B-9397-08002B2CF9AE}" pid="4" name="Producer">
    <vt:lpwstr>Microsoft: Print To PDF</vt:lpwstr>
  </property>
</Properties>
</file>