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49298" y="885189"/>
            <a:ext cx="4065270" cy="13722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99060" marR="1397635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9906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220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30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JANEIRO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8120" y="3038601"/>
            <a:ext cx="5426075" cy="854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650"/>
              </a:lnSpc>
              <a:spcBef>
                <a:spcPts val="100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3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3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3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65">
                <a:latin typeface="Arial MT"/>
                <a:cs typeface="Arial MT"/>
              </a:rPr>
              <a:t>  </a:t>
            </a:r>
            <a:r>
              <a:rPr dirty="0" sz="1400" spc="-10">
                <a:latin typeface="Arial MT"/>
                <a:cs typeface="Arial MT"/>
              </a:rPr>
              <a:t>PREFEITURA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ts val="1610"/>
              </a:lnSpc>
              <a:spcBef>
                <a:spcPts val="85"/>
              </a:spcBef>
            </a:pP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por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nomeação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vista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dispõe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Jurídico </a:t>
            </a:r>
            <a:r>
              <a:rPr dirty="0" sz="1400">
                <a:latin typeface="Arial MT"/>
                <a:cs typeface="Arial MT"/>
              </a:rPr>
              <a:t>Único,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17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8120" y="4675758"/>
            <a:ext cx="5428615" cy="22834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571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30"/>
              </a:spcBef>
            </a:pP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645"/>
              </a:lnSpc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THAIS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ARAUJO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CASTRO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SILVA,</a:t>
            </a:r>
            <a:endParaRPr sz="1400">
              <a:latin typeface="Arial"/>
              <a:cs typeface="Arial"/>
            </a:endParaRPr>
          </a:p>
          <a:p>
            <a:pPr algn="just" marL="12700">
              <a:lnSpc>
                <a:spcPts val="1610"/>
              </a:lnSpc>
            </a:pP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14637,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PROFESSOR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DOC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-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40H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EDUCAÇÃO</a:t>
            </a:r>
            <a:endParaRPr sz="1400">
              <a:latin typeface="Arial MT"/>
              <a:cs typeface="Arial MT"/>
            </a:endParaRPr>
          </a:p>
          <a:p>
            <a:pPr algn="just" marL="12700" marR="5080">
              <a:lnSpc>
                <a:spcPct val="95900"/>
              </a:lnSpc>
              <a:spcBef>
                <a:spcPts val="35"/>
              </a:spcBef>
            </a:pPr>
            <a:r>
              <a:rPr dirty="0" sz="1400">
                <a:latin typeface="Arial MT"/>
                <a:cs typeface="Arial MT"/>
              </a:rPr>
              <a:t>INFANTIL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5º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ANO,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7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8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70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Educação</a:t>
            </a:r>
            <a:r>
              <a:rPr dirty="0" sz="1400" spc="1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7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02</a:t>
            </a:r>
            <a:r>
              <a:rPr dirty="0" sz="1400" spc="17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(dois)</a:t>
            </a:r>
            <a:r>
              <a:rPr dirty="0" sz="1400" spc="17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anos</a:t>
            </a:r>
            <a:r>
              <a:rPr dirty="0" sz="1400" spc="1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Licença</a:t>
            </a:r>
            <a:r>
              <a:rPr dirty="0" sz="1400" spc="170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Sem </a:t>
            </a:r>
            <a:r>
              <a:rPr dirty="0" sz="1400" b="1">
                <a:latin typeface="Arial"/>
                <a:cs typeface="Arial"/>
              </a:rPr>
              <a:t>Vencimento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10/02/2025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término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10/02/2027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99/97,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Titulo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Capitulo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IV, </a:t>
            </a:r>
            <a:r>
              <a:rPr dirty="0" sz="1400">
                <a:latin typeface="Arial MT"/>
                <a:cs typeface="Arial MT"/>
              </a:rPr>
              <a:t>Seção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VIII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1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1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1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Funcionários</a:t>
            </a:r>
            <a:r>
              <a:rPr dirty="0" sz="1400" spc="17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Público,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313/2025.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4510" y="7481696"/>
            <a:ext cx="26612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57626" y="8708897"/>
            <a:ext cx="230314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Thiago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Gonçalves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Ferreira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 marL="635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290433331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5835" y="840104"/>
            <a:ext cx="708660" cy="7061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2025-08-29T20:07:22Z</dcterms:created>
  <dcterms:modified xsi:type="dcterms:W3CDTF">2025-08-29T20:07:22Z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