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182748" y="1911222"/>
            <a:ext cx="32848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232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42685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Josué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Simeão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Abreu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3478,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Assistência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Social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Direitos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Humanos,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17/06/2025</a:t>
            </a:r>
            <a:r>
              <a:rPr dirty="0" sz="1200" spc="8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 b="1">
                <a:latin typeface="Arial"/>
                <a:cs typeface="Arial"/>
              </a:rPr>
              <a:t>15/08/2025,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027/2025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29843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048625"/>
            <a:ext cx="260477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5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2025-09-04T14:48:45Z</dcterms:created>
  <dcterms:modified xsi:type="dcterms:W3CDTF">2025-09-04T14:48:45Z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