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82748" y="1911222"/>
            <a:ext cx="32848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234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Rosilea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Jose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Herculino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1191,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14/07/2025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11/09/2025,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809/2025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2025-09-04T14:52:46Z</dcterms:created>
  <dcterms:modified xsi:type="dcterms:W3CDTF">2025-09-04T14:52:46Z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