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227/25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NAISIDA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LIDIA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NUNES,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3500,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4210/2025.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2025-09-04T15:04:24Z</dcterms:created>
  <dcterms:modified xsi:type="dcterms:W3CDTF">2025-09-04T15:04:24Z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