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226/25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ADILIA ANDREA NANTET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VALIM,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11589,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8255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4195/2025.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2025-09-04T15:22:59Z</dcterms:created>
  <dcterms:modified xsi:type="dcterms:W3CDTF">2025-09-04T15:22:59Z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