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225/25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DAVID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RICHARD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MARTINS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MOTTA,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13402,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8635/2025.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2025-09-04T15:26:11Z</dcterms:created>
  <dcterms:modified xsi:type="dcterms:W3CDTF">2025-09-04T15:26:11Z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