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7920" cy="64033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523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586/2025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2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47/2022</a:t>
            </a:r>
            <a:r>
              <a:rPr dirty="0" sz="1200" spc="2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(CONTRATO</a:t>
            </a:r>
            <a:r>
              <a:rPr dirty="0" sz="1200" spc="2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2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LOCAÇÃO</a:t>
            </a:r>
            <a:r>
              <a:rPr dirty="0" sz="1200" spc="2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2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IMPRESSORAS),</a:t>
            </a:r>
            <a:r>
              <a:rPr dirty="0" sz="1200" spc="229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fiscalização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47/2022.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285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Michael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Rodrigues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Rangel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Carvalho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Cargo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 </a:t>
            </a:r>
            <a:r>
              <a:rPr dirty="0" sz="1100" spc="-10">
                <a:latin typeface="Times New Roman"/>
                <a:cs typeface="Times New Roman"/>
              </a:rPr>
              <a:t>6562373;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Rafael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Lopes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Costa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Médicas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Faturamento-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290433839.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4604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março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 213/2023.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6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algn="r" marR="889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1085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2025-09-04T15:32:20Z</dcterms:created>
  <dcterms:modified xsi:type="dcterms:W3CDTF">2025-09-04T15:32:20Z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