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170682" y="2392806"/>
            <a:ext cx="33274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587/2025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 de julho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02783"/>
            <a:ext cx="5541645" cy="830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Exonerar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(à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pedido)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ADALMIR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VIEIRA,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15191,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do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Provimento </a:t>
            </a:r>
            <a:r>
              <a:rPr dirty="0" sz="1200">
                <a:latin typeface="Arial MT"/>
                <a:cs typeface="Arial MT"/>
              </a:rPr>
              <a:t>Efetivo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PROFESSOR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DOCENTE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MATEMÁTICA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Educação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9895/2025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557517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957184"/>
            <a:ext cx="2174875" cy="38227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47980" marR="5080" indent="-335915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2025-09-04T15:42:04Z</dcterms:created>
  <dcterms:modified xsi:type="dcterms:W3CDTF">2025-09-04T15:42:04Z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