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57780" y="2069718"/>
            <a:ext cx="35407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229/25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5860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1143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MARCIA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LIMA MEDEIROS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RODRIGUES,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12441,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Prêmio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01/08/2025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29/10/2025,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3319/2025.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2025-09-04T16:52:58Z</dcterms:created>
  <dcterms:modified xsi:type="dcterms:W3CDTF">2025-09-04T16:52:58Z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