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7780" y="2069718"/>
            <a:ext cx="354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230/25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ALINE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MEDINA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MARINHO,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11971,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3486/2025.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2025-09-04T18:00:24Z</dcterms:created>
  <dcterms:modified xsi:type="dcterms:W3CDTF">2025-09-04T18:00:24Z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