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8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977" y="615187"/>
            <a:ext cx="2642870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61594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0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55622" y="2073909"/>
            <a:ext cx="35388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 231/25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JULHO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3125851"/>
            <a:ext cx="623697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177410"/>
            <a:ext cx="6238240" cy="19900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SABRINA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MELO,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11852,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lotado</a:t>
            </a: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ct val="95900"/>
              </a:lnSpc>
              <a:spcBef>
                <a:spcPts val="30"/>
              </a:spcBef>
            </a:pP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3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07/08/2025</a:t>
            </a:r>
            <a:r>
              <a:rPr dirty="0" sz="1200" spc="1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04/11/2025,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102,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3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4301/2025.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200">
              <a:latin typeface="Arial"/>
              <a:cs typeface="Arial"/>
            </a:endParaRPr>
          </a:p>
          <a:p>
            <a:pPr marL="359029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1051" y="7128129"/>
            <a:ext cx="2465070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12065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2025-09-04T18:32:04Z</dcterms:created>
  <dcterms:modified xsi:type="dcterms:W3CDTF">2025-09-04T18:32:04Z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