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581650" y="340994"/>
            <a:ext cx="1057275" cy="75755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24905" cy="508952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2158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 marR="4445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583/2025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3335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Públicos.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700"/>
              </a:lnSpc>
              <a:spcBef>
                <a:spcPts val="1365"/>
              </a:spcBef>
            </a:pPr>
            <a:r>
              <a:rPr dirty="0" sz="1200" spc="-10">
                <a:latin typeface="Times New Roman"/>
                <a:cs typeface="Times New Roman"/>
              </a:rPr>
              <a:t>ESTABELECE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ATA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40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REGISTRO</a:t>
            </a:r>
            <a:r>
              <a:rPr dirty="0" sz="1200" spc="24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4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PREÇO</a:t>
            </a:r>
            <a:r>
              <a:rPr dirty="0" sz="1200" spc="24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54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023/2025,</a:t>
            </a:r>
            <a:r>
              <a:rPr dirty="0" sz="1200" spc="254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REFERENTE</a:t>
            </a:r>
            <a:r>
              <a:rPr dirty="0" sz="1200" spc="49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245" b="1">
                <a:latin typeface="Times New Roman"/>
                <a:cs typeface="Times New Roman"/>
              </a:rPr>
              <a:t>   </a:t>
            </a:r>
            <a:r>
              <a:rPr dirty="0" sz="1200" spc="-10" b="1">
                <a:latin typeface="Times New Roman"/>
                <a:cs typeface="Times New Roman"/>
              </a:rPr>
              <a:t>PROCESSO ADMINISTRATIVO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-10" b="1">
                <a:latin typeface="Times New Roman"/>
                <a:cs typeface="Times New Roman"/>
              </a:rPr>
              <a:t> 259/2025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 algn="just" marL="12700" marR="12700">
              <a:lnSpc>
                <a:spcPct val="95800"/>
              </a:lnSpc>
              <a:spcBef>
                <a:spcPts val="136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Ata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Registro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Preço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023/2025,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nº </a:t>
            </a:r>
            <a:r>
              <a:rPr dirty="0" sz="1200" spc="-10">
                <a:latin typeface="Times New Roman"/>
                <a:cs typeface="Times New Roman"/>
              </a:rPr>
              <a:t>259/2025.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350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Gleyson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Luiz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Oliveira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Soares Duque</a:t>
            </a:r>
            <a:r>
              <a:rPr dirty="0" sz="1100" spc="1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 Mat.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290433765;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buAutoNum type="arabicParenR"/>
              <a:tabLst>
                <a:tab pos="164465" algn="l"/>
              </a:tabLst>
            </a:pPr>
            <a:r>
              <a:rPr dirty="0" sz="1100" spc="-10" b="1">
                <a:latin typeface="Times New Roman"/>
                <a:cs typeface="Times New Roman"/>
              </a:rPr>
              <a:t>Jair</a:t>
            </a:r>
            <a:r>
              <a:rPr dirty="0" sz="1100" spc="-6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Venancio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Paschoa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Filho</a:t>
            </a:r>
            <a:r>
              <a:rPr dirty="0" sz="1100" spc="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–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3378.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08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julho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1524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28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julho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3269" y="6002781"/>
            <a:ext cx="24911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3898" y="6771258"/>
            <a:ext cx="157099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2025-09-04T18:35:15Z</dcterms:created>
  <dcterms:modified xsi:type="dcterms:W3CDTF">2025-09-04T18:35:15Z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2025-09-04T00:00:00Z</vt:filetime>
  </property>
  <property fmtid="{D5CDD505-2E9C-101B-9397-08002B2CF9AE}" pid="5" name="Producer">
    <vt:lpwstr>www.ilovepdf.com</vt:lpwstr>
  </property>
</Properties>
</file>