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95925" y="340994"/>
            <a:ext cx="1057275" cy="7575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1640"/>
            <a:ext cx="6226810" cy="64001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247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 </a:t>
            </a:r>
            <a:r>
              <a:rPr dirty="0" sz="1200" spc="-10" b="1">
                <a:latin typeface="Arial"/>
                <a:cs typeface="Arial"/>
              </a:rPr>
              <a:t>Municipal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585/2025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778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Públicos.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30"/>
              </a:spcBef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25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5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PREÇO</a:t>
            </a:r>
            <a:r>
              <a:rPr dirty="0" sz="1200" spc="25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022/2025,</a:t>
            </a:r>
            <a:r>
              <a:rPr dirty="0" sz="1200" spc="25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9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spc="-10" b="1">
                <a:latin typeface="Times New Roman"/>
                <a:cs typeface="Times New Roman"/>
              </a:rPr>
              <a:t>PROCESSO ADMINISTRATIVO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4375/2025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524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022/2025,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4375/2025.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285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Jair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Venancio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Paschoa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Filho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3378;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Jaelson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Soares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Melo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-10">
                <a:latin typeface="Times New Roman"/>
                <a:cs typeface="Times New Roman"/>
              </a:rPr>
              <a:t> 290433441.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07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5875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4260" marR="2338070">
              <a:lnSpc>
                <a:spcPct val="1108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2025-09-04T18:44:18Z</dcterms:created>
  <dcterms:modified xsi:type="dcterms:W3CDTF">2025-09-04T18:44:18Z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