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01930" y="237872"/>
            <a:ext cx="841371" cy="836798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581650" y="340994"/>
            <a:ext cx="1057275" cy="75755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673404" y="417321"/>
            <a:ext cx="6224905" cy="508952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155700" marR="2521585">
              <a:lnSpc>
                <a:spcPct val="95800"/>
              </a:lnSpc>
              <a:spcBef>
                <a:spcPts val="160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Prefeito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355"/>
              </a:spcBef>
            </a:pPr>
            <a:endParaRPr sz="1200">
              <a:latin typeface="Arial"/>
              <a:cs typeface="Arial"/>
            </a:endParaRPr>
          </a:p>
          <a:p>
            <a:pPr algn="ctr" marR="4445">
              <a:lnSpc>
                <a:spcPct val="100000"/>
              </a:lnSpc>
            </a:pPr>
            <a:r>
              <a:rPr dirty="0" sz="1200" spc="-30" b="1">
                <a:latin typeface="Times New Roman"/>
                <a:cs typeface="Times New Roman"/>
              </a:rPr>
              <a:t>PORTARIA</a:t>
            </a:r>
            <a:r>
              <a:rPr dirty="0" sz="1200" spc="-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5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584/2025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4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13335">
              <a:lnSpc>
                <a:spcPct val="95800"/>
              </a:lnSpc>
              <a:spcBef>
                <a:spcPts val="5"/>
              </a:spcBef>
            </a:pPr>
            <a:r>
              <a:rPr dirty="0" sz="1200" b="1">
                <a:latin typeface="Times New Roman"/>
                <a:cs typeface="Times New Roman"/>
              </a:rPr>
              <a:t>O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MUNICIPAL</a:t>
            </a:r>
            <a:r>
              <a:rPr dirty="0" sz="1200" spc="6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SEROPÉDICA</a:t>
            </a:r>
            <a:r>
              <a:rPr dirty="0" sz="1200">
                <a:latin typeface="Times New Roman"/>
                <a:cs typeface="Times New Roman"/>
              </a:rPr>
              <a:t>,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Estado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Rio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Janeiro,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uso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suas </a:t>
            </a:r>
            <a:r>
              <a:rPr dirty="0" sz="1200">
                <a:latin typeface="Times New Roman"/>
                <a:cs typeface="Times New Roman"/>
              </a:rPr>
              <a:t>atribuições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lhe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são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conferidas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considerando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necessidade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regulamentar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fiscalizar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o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contratos da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Secretaria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Municipal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Serviços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Públicos.</a:t>
            </a: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ct val="96700"/>
              </a:lnSpc>
              <a:spcBef>
                <a:spcPts val="1365"/>
              </a:spcBef>
            </a:pPr>
            <a:r>
              <a:rPr dirty="0" sz="1200" spc="-10">
                <a:latin typeface="Times New Roman"/>
                <a:cs typeface="Times New Roman"/>
              </a:rPr>
              <a:t>ESTABELECE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COMISSÃO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FISCALIZAÇÃO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TERMOS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75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ATA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240" b="1">
                <a:latin typeface="Times New Roman"/>
                <a:cs typeface="Times New Roman"/>
              </a:rPr>
              <a:t>   </a:t>
            </a:r>
            <a:r>
              <a:rPr dirty="0" sz="1200" b="1">
                <a:latin typeface="Times New Roman"/>
                <a:cs typeface="Times New Roman"/>
              </a:rPr>
              <a:t>REGISTRO</a:t>
            </a:r>
            <a:r>
              <a:rPr dirty="0" sz="1200" spc="245" b="1">
                <a:latin typeface="Times New Roman"/>
                <a:cs typeface="Times New Roman"/>
              </a:rPr>
              <a:t>  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245" b="1">
                <a:latin typeface="Times New Roman"/>
                <a:cs typeface="Times New Roman"/>
              </a:rPr>
              <a:t>   </a:t>
            </a:r>
            <a:r>
              <a:rPr dirty="0" sz="1200" b="1">
                <a:latin typeface="Times New Roman"/>
                <a:cs typeface="Times New Roman"/>
              </a:rPr>
              <a:t>PREÇO</a:t>
            </a:r>
            <a:r>
              <a:rPr dirty="0" sz="1200" spc="250" b="1">
                <a:latin typeface="Times New Roman"/>
                <a:cs typeface="Times New Roman"/>
              </a:rPr>
              <a:t>  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254" b="1">
                <a:latin typeface="Times New Roman"/>
                <a:cs typeface="Times New Roman"/>
              </a:rPr>
              <a:t>   </a:t>
            </a:r>
            <a:r>
              <a:rPr dirty="0" sz="1200" b="1">
                <a:latin typeface="Times New Roman"/>
                <a:cs typeface="Times New Roman"/>
              </a:rPr>
              <a:t>018/2025,</a:t>
            </a:r>
            <a:r>
              <a:rPr dirty="0" sz="1200" spc="250" b="1">
                <a:latin typeface="Times New Roman"/>
                <a:cs typeface="Times New Roman"/>
              </a:rPr>
              <a:t>   </a:t>
            </a:r>
            <a:r>
              <a:rPr dirty="0" sz="1200" b="1">
                <a:latin typeface="Times New Roman"/>
                <a:cs typeface="Times New Roman"/>
              </a:rPr>
              <a:t>REFERENTE</a:t>
            </a:r>
            <a:r>
              <a:rPr dirty="0" sz="1200" spc="495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AO</a:t>
            </a:r>
            <a:r>
              <a:rPr dirty="0" sz="1200" spc="245" b="1">
                <a:latin typeface="Times New Roman"/>
                <a:cs typeface="Times New Roman"/>
              </a:rPr>
              <a:t>   </a:t>
            </a:r>
            <a:r>
              <a:rPr dirty="0" sz="1200" spc="-10" b="1">
                <a:latin typeface="Times New Roman"/>
                <a:cs typeface="Times New Roman"/>
              </a:rPr>
              <a:t>PROCESSO ADMINISTRATIVO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-10" b="1">
                <a:latin typeface="Times New Roman"/>
                <a:cs typeface="Times New Roman"/>
              </a:rPr>
              <a:t> 495/2025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20"/>
              </a:spcBef>
            </a:pPr>
            <a:r>
              <a:rPr dirty="0" sz="1200" spc="-10" b="1">
                <a:latin typeface="Times New Roman"/>
                <a:cs typeface="Times New Roman"/>
              </a:rPr>
              <a:t>RESOLVE:</a:t>
            </a:r>
            <a:endParaRPr sz="1200">
              <a:latin typeface="Times New Roman"/>
              <a:cs typeface="Times New Roman"/>
            </a:endParaRPr>
          </a:p>
          <a:p>
            <a:pPr algn="just" marL="12700" marR="12700">
              <a:lnSpc>
                <a:spcPct val="95800"/>
              </a:lnSpc>
              <a:spcBef>
                <a:spcPts val="1360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1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1º</a:t>
            </a:r>
            <a:r>
              <a:rPr dirty="0" sz="1200" spc="1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NOMEAR</a:t>
            </a:r>
            <a:r>
              <a:rPr dirty="0" sz="1200" spc="9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servidores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abaixo,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compor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comissão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fiscalização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cumprimento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termos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Ata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Registro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Preço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nº</a:t>
            </a:r>
            <a:r>
              <a:rPr dirty="0" sz="1200" spc="2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018/2025,</a:t>
            </a:r>
            <a:r>
              <a:rPr dirty="0" sz="1200" spc="2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referente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ao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processo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administrativo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nº </a:t>
            </a:r>
            <a:r>
              <a:rPr dirty="0" sz="1200" spc="-10">
                <a:latin typeface="Times New Roman"/>
                <a:cs typeface="Times New Roman"/>
              </a:rPr>
              <a:t>495/2025.</a:t>
            </a:r>
            <a:endParaRPr sz="1200">
              <a:latin typeface="Times New Roman"/>
              <a:cs typeface="Times New Roman"/>
            </a:endParaRPr>
          </a:p>
          <a:p>
            <a:pPr marL="164465" indent="-151765">
              <a:lnSpc>
                <a:spcPts val="1295"/>
              </a:lnSpc>
              <a:spcBef>
                <a:spcPts val="1350"/>
              </a:spcBef>
              <a:buAutoNum type="arabicParenR"/>
              <a:tabLst>
                <a:tab pos="164465" algn="l"/>
              </a:tabLst>
            </a:pPr>
            <a:r>
              <a:rPr dirty="0" sz="1100" b="1">
                <a:latin typeface="Times New Roman"/>
                <a:cs typeface="Times New Roman"/>
              </a:rPr>
              <a:t>Gleyson</a:t>
            </a:r>
            <a:r>
              <a:rPr dirty="0" sz="1100" spc="-4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Luiz</a:t>
            </a:r>
            <a:r>
              <a:rPr dirty="0" sz="1100" spc="-3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de</a:t>
            </a:r>
            <a:r>
              <a:rPr dirty="0" sz="1100" spc="-1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Oliveira</a:t>
            </a:r>
            <a:r>
              <a:rPr dirty="0" sz="1100" spc="-2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Soares Duque</a:t>
            </a:r>
            <a:r>
              <a:rPr dirty="0" sz="1100" spc="10" b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 Mat.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290433765;</a:t>
            </a:r>
            <a:endParaRPr sz="1100">
              <a:latin typeface="Times New Roman"/>
              <a:cs typeface="Times New Roman"/>
            </a:endParaRPr>
          </a:p>
          <a:p>
            <a:pPr marL="164465" indent="-151765">
              <a:lnSpc>
                <a:spcPts val="1295"/>
              </a:lnSpc>
              <a:buAutoNum type="arabicParenR"/>
              <a:tabLst>
                <a:tab pos="164465" algn="l"/>
              </a:tabLst>
            </a:pPr>
            <a:r>
              <a:rPr dirty="0" sz="1100" b="1">
                <a:latin typeface="Times New Roman"/>
                <a:cs typeface="Times New Roman"/>
              </a:rPr>
              <a:t>Jaelson</a:t>
            </a:r>
            <a:r>
              <a:rPr dirty="0" sz="1100" spc="-4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Soares</a:t>
            </a:r>
            <a:r>
              <a:rPr dirty="0" sz="1100" spc="-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de</a:t>
            </a:r>
            <a:r>
              <a:rPr dirty="0" sz="1100" spc="-1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Melo –</a:t>
            </a:r>
            <a:r>
              <a:rPr dirty="0" sz="1100" spc="-5" b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Mat.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290433441.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100">
              <a:latin typeface="Times New Roman"/>
              <a:cs typeface="Times New Roman"/>
            </a:endParaRPr>
          </a:p>
          <a:p>
            <a:pPr algn="just" marL="12700">
              <a:lnSpc>
                <a:spcPct val="10000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2º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Portaria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entra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vigor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partir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03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junho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2025.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30"/>
              </a:spcBef>
            </a:pPr>
            <a:endParaRPr sz="1200">
              <a:latin typeface="Times New Roman"/>
              <a:cs typeface="Times New Roman"/>
            </a:endParaRPr>
          </a:p>
          <a:p>
            <a:pPr algn="r" marR="15240">
              <a:lnSpc>
                <a:spcPct val="100000"/>
              </a:lnSpc>
            </a:pPr>
            <a:r>
              <a:rPr dirty="0" sz="1200">
                <a:latin typeface="Times New Roman"/>
                <a:cs typeface="Times New Roman"/>
              </a:rPr>
              <a:t>Seropédica,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28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julho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2025.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533269" y="6002781"/>
            <a:ext cx="249110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Times New Roman"/>
                <a:cs typeface="Times New Roman"/>
              </a:rPr>
              <a:t>Registre-</a:t>
            </a:r>
            <a:r>
              <a:rPr dirty="0" sz="1200" b="1">
                <a:latin typeface="Times New Roman"/>
                <a:cs typeface="Times New Roman"/>
              </a:rPr>
              <a:t>se,</a:t>
            </a:r>
            <a:r>
              <a:rPr dirty="0" sz="1200" spc="4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Publique-</a:t>
            </a:r>
            <a:r>
              <a:rPr dirty="0" sz="1200" b="1">
                <a:latin typeface="Times New Roman"/>
                <a:cs typeface="Times New Roman"/>
              </a:rPr>
              <a:t>se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3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Cumpra-</a:t>
            </a:r>
            <a:r>
              <a:rPr dirty="0" sz="1200" spc="-25" b="1">
                <a:latin typeface="Times New Roman"/>
                <a:cs typeface="Times New Roman"/>
              </a:rPr>
              <a:t>se.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2993898" y="6771258"/>
            <a:ext cx="1570990" cy="4279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3990" marR="5080" indent="-161925">
              <a:lnSpc>
                <a:spcPct val="11000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Lucas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Dutra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Santos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-5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Municipal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Gabinete</dc:creator>
  <dcterms:created xsi:type="dcterms:W3CDTF">2025-09-04T18:46:35Z</dcterms:created>
  <dcterms:modified xsi:type="dcterms:W3CDTF">2025-09-04T18:46:35Z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2025-09-04T00:00:00Z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2025-09-04T00:00:00Z</vt:filetime>
  </property>
  <property fmtid="{D5CDD505-2E9C-101B-9397-08002B2CF9AE}" pid="5" name="Producer">
    <vt:lpwstr>www.ilovepdf.com</vt:lpwstr>
  </property>
</Properties>
</file>