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70682" y="2392806"/>
            <a:ext cx="33274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582/2025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25 de julho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482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(à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pedido)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CRISTIANO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AQUINO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ALENCAR,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11060,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ZELADOR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PATRIMONIAL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09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8606/2025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42645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26120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2025-09-04T18:51:56Z</dcterms:created>
  <dcterms:modified xsi:type="dcterms:W3CDTF">2025-09-04T18:51:56Z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