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3385" y="223902"/>
            <a:ext cx="841371" cy="83679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00700" y="191134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404" y="417321"/>
            <a:ext cx="6218555" cy="494347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155700" marR="251587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5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581/2025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4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610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Defesa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Direitos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da </a:t>
            </a:r>
            <a:r>
              <a:rPr dirty="0" sz="1200">
                <a:latin typeface="Times New Roman"/>
                <a:cs typeface="Times New Roman"/>
              </a:rPr>
              <a:t>Mulher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Família.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1375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2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TERMOS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2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21/2025,</a:t>
            </a:r>
            <a:r>
              <a:rPr dirty="0" sz="1200" spc="2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(PALESTRA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CAPACITAÇÃO</a:t>
            </a:r>
            <a:r>
              <a:rPr dirty="0" sz="1200" spc="2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“NOTA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ZERO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ABUSO, </a:t>
            </a:r>
            <a:r>
              <a:rPr dirty="0" sz="1200" b="1">
                <a:latin typeface="Times New Roman"/>
                <a:cs typeface="Times New Roman"/>
              </a:rPr>
              <a:t>EXPLORAÇÃO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SEXUAL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INFANTIL”),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ADMINISTRATIVO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5121/2025.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9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 contrato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21/2025,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referente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>
                <a:latin typeface="Times New Roman"/>
                <a:cs typeface="Times New Roman"/>
              </a:rPr>
              <a:t> nº</a:t>
            </a:r>
            <a:r>
              <a:rPr dirty="0" sz="1200" spc="-10">
                <a:latin typeface="Times New Roman"/>
                <a:cs typeface="Times New Roman"/>
              </a:rPr>
              <a:t> 5121/2025.</a:t>
            </a:r>
            <a:endParaRPr sz="1200">
              <a:latin typeface="Times New Roman"/>
              <a:cs typeface="Times New Roman"/>
            </a:endParaRPr>
          </a:p>
          <a:p>
            <a:pPr marL="176530" indent="-163830">
              <a:lnSpc>
                <a:spcPts val="1405"/>
              </a:lnSpc>
              <a:spcBef>
                <a:spcPts val="1285"/>
              </a:spcBef>
              <a:buAutoNum type="arabicParenR"/>
              <a:tabLst>
                <a:tab pos="176530" algn="l"/>
              </a:tabLst>
            </a:pPr>
            <a:r>
              <a:rPr dirty="0" sz="1200" b="1">
                <a:latin typeface="Times New Roman"/>
                <a:cs typeface="Times New Roman"/>
              </a:rPr>
              <a:t>Bianca Santos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Souza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Dias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 Mat.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3415;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380"/>
              </a:lnSpc>
              <a:buAutoNum type="arabicParenR"/>
              <a:tabLst>
                <a:tab pos="179705" algn="l"/>
              </a:tabLst>
            </a:pPr>
            <a:r>
              <a:rPr dirty="0" sz="1200" b="1">
                <a:latin typeface="Times New Roman"/>
                <a:cs typeface="Times New Roman"/>
              </a:rPr>
              <a:t>Flavia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Freitas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Soares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Medeiros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Auxiliar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Mat.90433940;</a:t>
            </a:r>
            <a:endParaRPr sz="1200">
              <a:latin typeface="Times New Roman"/>
              <a:cs typeface="Times New Roman"/>
            </a:endParaRPr>
          </a:p>
          <a:p>
            <a:pPr marL="179705" indent="-167005">
              <a:lnSpc>
                <a:spcPts val="1415"/>
              </a:lnSpc>
              <a:buAutoNum type="arabicParenR"/>
              <a:tabLst>
                <a:tab pos="179705" algn="l"/>
              </a:tabLst>
            </a:pPr>
            <a:r>
              <a:rPr dirty="0" sz="1200" spc="-20" b="1">
                <a:latin typeface="Times New Roman"/>
                <a:cs typeface="Times New Roman"/>
              </a:rPr>
              <a:t>Tania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Carmo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–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Cargo: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Auxiliar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Administrativo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1916.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14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março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859782" y="5853429"/>
            <a:ext cx="2027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julho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33269" y="6908418"/>
            <a:ext cx="24911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3898" y="7880984"/>
            <a:ext cx="157099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Gabinete</dc:creator>
  <dcterms:created xsi:type="dcterms:W3CDTF">2025-09-04T18:54:50Z</dcterms:created>
  <dcterms:modified xsi:type="dcterms:W3CDTF">2025-09-04T18:54:50Z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