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7941" y="427735"/>
            <a:ext cx="2585720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35760" y="1689861"/>
            <a:ext cx="4876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577/2025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25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JULHO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2025.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236" y="2494533"/>
            <a:ext cx="6239510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0897" y="3672966"/>
            <a:ext cx="11944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236" y="4509642"/>
            <a:ext cx="6238240" cy="12623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2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2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ROSILENE</a:t>
            </a:r>
            <a:r>
              <a:rPr dirty="0" sz="1400" spc="2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25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SILVA</a:t>
            </a:r>
            <a:r>
              <a:rPr dirty="0" sz="1400" spc="24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FERREIRA </a:t>
            </a:r>
            <a:r>
              <a:rPr dirty="0" sz="1400" b="1">
                <a:latin typeface="Arial"/>
                <a:cs typeface="Arial"/>
              </a:rPr>
              <a:t>BATISTA,</a:t>
            </a:r>
            <a:r>
              <a:rPr dirty="0" sz="1400" spc="459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2860,</a:t>
            </a:r>
            <a:r>
              <a:rPr dirty="0" sz="1400" spc="459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4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465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12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4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7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23/07/2025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8124/2025.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3739" y="6526148"/>
            <a:ext cx="310134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007" y="7680197"/>
            <a:ext cx="253301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03530" marR="5080" indent="-29146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2025-09-04T18:57:29Z</dcterms:created>
  <dcterms:modified xsi:type="dcterms:W3CDTF">2025-09-04T18:57:29Z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