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31493" y="1685670"/>
            <a:ext cx="488061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579/2025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JULHO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951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KARINA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SILVA,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14647,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3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3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409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AGENTE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225">
                <a:latin typeface="Arial MT"/>
                <a:cs typeface="Arial MT"/>
              </a:rPr>
              <a:t> 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10/07/2025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8211/2025.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2025-09-04T19:02:34Z</dcterms:created>
  <dcterms:modified xsi:type="dcterms:W3CDTF">2025-09-04T19:02:34Z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