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58950" y="1685670"/>
            <a:ext cx="482536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576/2025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25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 JULHO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5065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REGENE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PAULA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TELLES </a:t>
            </a:r>
            <a:r>
              <a:rPr dirty="0" sz="1400" b="1">
                <a:latin typeface="Arial"/>
                <a:cs typeface="Arial"/>
              </a:rPr>
              <a:t>SOARES,</a:t>
            </a:r>
            <a:r>
              <a:rPr dirty="0" sz="1400" spc="10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15354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2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</a:t>
            </a:r>
            <a:r>
              <a:rPr dirty="0" sz="1400" spc="2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(PORTUGUÊS)</a:t>
            </a:r>
            <a:r>
              <a:rPr dirty="0" sz="1400" spc="22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2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21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ESCOLAR,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Regime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ct val="95100"/>
              </a:lnSpc>
              <a:spcBef>
                <a:spcPts val="55"/>
              </a:spcBef>
            </a:pP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nº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22/07/2025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processo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8162/2025.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84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2025-09-04T19:05:01Z</dcterms:created>
  <dcterms:modified xsi:type="dcterms:W3CDTF">2025-09-04T19:05:01Z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