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6799" y="429513"/>
            <a:ext cx="2583180" cy="44195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231493" y="1685670"/>
            <a:ext cx="4880610" cy="2705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6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578/2025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25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 JULHO</a:t>
            </a:r>
            <a:r>
              <a:rPr dirty="0" sz="1600" spc="-3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spc="-10" b="1">
                <a:latin typeface="Arial"/>
                <a:cs typeface="Arial"/>
              </a:rPr>
              <a:t>2025.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540" y="2496693"/>
            <a:ext cx="62363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00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4834" y="3670553"/>
            <a:ext cx="119253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540" y="4508753"/>
            <a:ext cx="6236970" cy="126238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5080">
              <a:lnSpc>
                <a:spcPct val="96000"/>
              </a:lnSpc>
              <a:spcBef>
                <a:spcPts val="16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43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4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EDMA</a:t>
            </a:r>
            <a:r>
              <a:rPr dirty="0" sz="1400" spc="4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RODRIGUES</a:t>
            </a:r>
            <a:r>
              <a:rPr dirty="0" sz="1400" spc="4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45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ASSIS </a:t>
            </a:r>
            <a:r>
              <a:rPr dirty="0" sz="1400" b="1">
                <a:latin typeface="Arial"/>
                <a:cs typeface="Arial"/>
              </a:rPr>
              <a:t>FERNANDES,</a:t>
            </a:r>
            <a:r>
              <a:rPr dirty="0" sz="1400" spc="7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12437,</a:t>
            </a:r>
            <a:r>
              <a:rPr dirty="0" sz="1400" spc="9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8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ZELADOR</a:t>
            </a:r>
            <a:r>
              <a:rPr dirty="0" sz="1400" spc="85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(A) </a:t>
            </a:r>
            <a:r>
              <a:rPr dirty="0" sz="1400" b="1">
                <a:latin typeface="Arial"/>
                <a:cs typeface="Arial"/>
              </a:rPr>
              <a:t>ESCOLAR</a:t>
            </a:r>
            <a:r>
              <a:rPr dirty="0" sz="1400" spc="120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INSPETOR</a:t>
            </a:r>
            <a:r>
              <a:rPr dirty="0" sz="1400" spc="114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(A)</a:t>
            </a:r>
            <a:r>
              <a:rPr dirty="0" sz="1400" spc="10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1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ALUNOS</a:t>
            </a:r>
            <a:r>
              <a:rPr dirty="0" sz="1400" spc="14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pelo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período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180</a:t>
            </a:r>
            <a:r>
              <a:rPr dirty="0" sz="1400" spc="1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(cento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 spc="-50">
                <a:latin typeface="Arial MT"/>
                <a:cs typeface="Arial MT"/>
              </a:rPr>
              <a:t>e </a:t>
            </a:r>
            <a:r>
              <a:rPr dirty="0" sz="1400">
                <a:latin typeface="Arial MT"/>
                <a:cs typeface="Arial MT"/>
              </a:rPr>
              <a:t>oitenta)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dias,</a:t>
            </a:r>
            <a:r>
              <a:rPr dirty="0" sz="1400" spc="4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48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459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4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480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dos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3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330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seus </a:t>
            </a: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30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19/07/2025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8215/2025.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9200" y="6527038"/>
            <a:ext cx="309689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260" y="7679563"/>
            <a:ext cx="2529205" cy="44259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304800" marR="5080" indent="-292735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7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2025-09-04T19:07:38Z</dcterms:created>
  <dcterms:modified xsi:type="dcterms:W3CDTF">2025-09-04T19:07:38Z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2025-09-04T00:00:00Z</vt:filetime>
  </property>
  <property fmtid="{D5CDD505-2E9C-101B-9397-08002B2CF9AE}" pid="5" name="Producer">
    <vt:lpwstr>www.ilovepdf.com</vt:lpwstr>
  </property>
</Properties>
</file>