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7780" y="2069718"/>
            <a:ext cx="354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223/25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10795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APARECIDA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BAPTISTA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OLIVEIRA,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0414,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05/05/2025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02/08/2025,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5323/2025.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2025-09-17T15:18:18Z</dcterms:created>
  <dcterms:modified xsi:type="dcterms:W3CDTF">2025-09-17T15:18:18Z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