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7780" y="2069718"/>
            <a:ext cx="354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224/25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ROBSON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OLIVEIRA,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14558,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lotado</a:t>
            </a:r>
            <a:endParaRPr sz="1200">
              <a:latin typeface="Arial MT"/>
              <a:cs typeface="Arial MT"/>
            </a:endParaRPr>
          </a:p>
          <a:p>
            <a:pPr algn="just" marL="12700" marR="7620">
              <a:lnSpc>
                <a:spcPct val="95600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28/07/2025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25/10/2025,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102,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17937/2024.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2025-09-17T15:23:27Z</dcterms:created>
  <dcterms:modified xsi:type="dcterms:W3CDTF">2025-09-17T15:23:27Z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