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542480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222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574/2025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2.705/2025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(CONTRATAÇÃO</a:t>
            </a:r>
            <a:r>
              <a:rPr dirty="0" sz="1200" spc="2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EMPRESA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b="1">
                <a:latin typeface="Times New Roman"/>
                <a:cs typeface="Times New Roman"/>
              </a:rPr>
              <a:t>CONSTRUÇÃO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UNIDADE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BÁSICA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SAÚDE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PORTE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NOVA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OLARIA),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PARA </a:t>
            </a:r>
            <a:r>
              <a:rPr dirty="0" sz="1200" spc="-10" b="1">
                <a:latin typeface="Times New Roman"/>
                <a:cs typeface="Times New Roman"/>
              </a:rPr>
              <a:t>ATENDER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97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10">
                <a:latin typeface="Times New Roman"/>
                <a:cs typeface="Times New Roman"/>
              </a:rPr>
              <a:t> administrativo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2.705/2025.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1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Nidia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Monique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Geraldino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Subsecretária 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Urbanismo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290433370;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0"/>
              </a:lnSpc>
              <a:buAutoNum type="arabicParenR"/>
              <a:tabLst>
                <a:tab pos="16446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Rafael</a:t>
            </a:r>
            <a:r>
              <a:rPr dirty="0" sz="1100" spc="-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Antunes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Prado Cabral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 Cargo: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Fiscalização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Obras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290434366;</a:t>
            </a:r>
            <a:endParaRPr sz="1100">
              <a:latin typeface="Times New Roman"/>
              <a:cs typeface="Times New Roman"/>
            </a:endParaRPr>
          </a:p>
          <a:p>
            <a:pPr marL="161290" indent="-148590">
              <a:lnSpc>
                <a:spcPts val="1285"/>
              </a:lnSpc>
              <a:buAutoNum type="arabicParenR"/>
              <a:tabLst>
                <a:tab pos="161290" algn="l"/>
              </a:tabLst>
            </a:pPr>
            <a:r>
              <a:rPr dirty="0" sz="1100" b="1">
                <a:latin typeface="Times New Roman"/>
                <a:cs typeface="Times New Roman"/>
              </a:rPr>
              <a:t>Thiago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Dutra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Santana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-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 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Projetos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290433475.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maio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524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269" y="6338061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3898" y="7103490"/>
            <a:ext cx="157099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17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2025-09-17T16:47:25Z</dcterms:created>
  <dcterms:modified xsi:type="dcterms:W3CDTF">2025-09-17T16:47:25Z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