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01930" y="237872"/>
            <a:ext cx="841371" cy="836798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323204" y="205739"/>
            <a:ext cx="1276350" cy="9144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673100" y="421640"/>
            <a:ext cx="6217285" cy="541972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155700" marR="2515235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 </a:t>
            </a:r>
            <a:r>
              <a:rPr dirty="0" sz="1200" spc="-10" b="1">
                <a:latin typeface="Arial"/>
                <a:cs typeface="Arial"/>
              </a:rPr>
              <a:t>Municipal </a:t>
            </a:r>
            <a:r>
              <a:rPr dirty="0" sz="1200" b="1">
                <a:latin typeface="Arial"/>
                <a:cs typeface="Arial"/>
              </a:rPr>
              <a:t>de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Prefeito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dirty="0" sz="1200" spc="-30" b="1">
                <a:latin typeface="Times New Roman"/>
                <a:cs typeface="Times New Roman"/>
              </a:rPr>
              <a:t>PORTARIA</a:t>
            </a:r>
            <a:r>
              <a:rPr dirty="0" sz="1200" spc="-4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3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575/2025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8255">
              <a:lnSpc>
                <a:spcPts val="1380"/>
              </a:lnSpc>
              <a:spcBef>
                <a:spcPts val="5"/>
              </a:spcBef>
            </a:pPr>
            <a:r>
              <a:rPr dirty="0" sz="1200" b="1">
                <a:latin typeface="Times New Roman"/>
                <a:cs typeface="Times New Roman"/>
              </a:rPr>
              <a:t>O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14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MUNICIPAL</a:t>
            </a:r>
            <a:r>
              <a:rPr dirty="0" sz="1200" spc="7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15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SEROPÉDICA</a:t>
            </a:r>
            <a:r>
              <a:rPr dirty="0" sz="1200">
                <a:latin typeface="Times New Roman"/>
                <a:cs typeface="Times New Roman"/>
              </a:rPr>
              <a:t>,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Estado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Rio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Janeiro,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uso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suas </a:t>
            </a:r>
            <a:r>
              <a:rPr dirty="0" sz="1200">
                <a:latin typeface="Times New Roman"/>
                <a:cs typeface="Times New Roman"/>
              </a:rPr>
              <a:t>atribuições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lhe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são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conferidas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considerando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necessidade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regulamentar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fiscalizar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o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contratos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Secretaria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Saúde.</a:t>
            </a:r>
            <a:endParaRPr sz="1200">
              <a:latin typeface="Times New Roman"/>
              <a:cs typeface="Times New Roman"/>
            </a:endParaRPr>
          </a:p>
          <a:p>
            <a:pPr algn="just" marL="12700" marR="6350">
              <a:lnSpc>
                <a:spcPct val="96700"/>
              </a:lnSpc>
              <a:spcBef>
                <a:spcPts val="1330"/>
              </a:spcBef>
            </a:pPr>
            <a:r>
              <a:rPr dirty="0" sz="1200">
                <a:latin typeface="Times New Roman"/>
                <a:cs typeface="Times New Roman"/>
              </a:rPr>
              <a:t>ESTABELECE</a:t>
            </a:r>
            <a:r>
              <a:rPr dirty="0" sz="1200" spc="3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COMISSÃO</a:t>
            </a:r>
            <a:r>
              <a:rPr dirty="0" sz="1200" spc="3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FISCALIZAÇÃO</a:t>
            </a:r>
            <a:r>
              <a:rPr dirty="0" sz="1200" spc="3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3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3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TERMOS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DO </a:t>
            </a:r>
            <a:r>
              <a:rPr dirty="0" sz="1200" spc="-10" b="1">
                <a:latin typeface="Times New Roman"/>
                <a:cs typeface="Times New Roman"/>
              </a:rPr>
              <a:t>CONTRATO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 038/2017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(LOCAÇÃO DE IMÓVEL</a:t>
            </a:r>
            <a:r>
              <a:rPr dirty="0" sz="1200" spc="-65" b="1">
                <a:latin typeface="Times New Roman"/>
                <a:cs typeface="Times New Roman"/>
              </a:rPr>
              <a:t> </a:t>
            </a:r>
            <a:r>
              <a:rPr dirty="0" sz="1200" spc="-30" b="1">
                <a:latin typeface="Times New Roman"/>
                <a:cs typeface="Times New Roman"/>
              </a:rPr>
              <a:t>PARA</a:t>
            </a:r>
            <a:r>
              <a:rPr dirty="0" sz="1200" spc="-4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FONTE</a:t>
            </a:r>
            <a:r>
              <a:rPr dirty="0" sz="1200" spc="1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LIMPA)</a:t>
            </a:r>
            <a:r>
              <a:rPr dirty="0" sz="1200" b="1">
                <a:latin typeface="Times New Roman"/>
                <a:cs typeface="Times New Roman"/>
              </a:rPr>
              <a:t> E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REFERENTE </a:t>
            </a:r>
            <a:r>
              <a:rPr dirty="0" sz="1200" b="1">
                <a:latin typeface="Times New Roman"/>
                <a:cs typeface="Times New Roman"/>
              </a:rPr>
              <a:t>AO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PROCESSO</a:t>
            </a:r>
            <a:r>
              <a:rPr dirty="0" sz="1200" spc="-6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ADMINISTRATIVO</a:t>
            </a:r>
            <a:r>
              <a:rPr dirty="0" sz="1200" spc="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1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06195/2017.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20"/>
              </a:spcBef>
            </a:pPr>
            <a:r>
              <a:rPr dirty="0" sz="1200" spc="-10" b="1">
                <a:latin typeface="Times New Roman"/>
                <a:cs typeface="Times New Roman"/>
              </a:rPr>
              <a:t>RESOLVE: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1º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NOMEAR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servidores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abaixo,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compor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comissão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fiscalização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do </a:t>
            </a:r>
            <a:r>
              <a:rPr dirty="0" sz="1200">
                <a:latin typeface="Times New Roman"/>
                <a:cs typeface="Times New Roman"/>
              </a:rPr>
              <a:t>contrato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nº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038/2017,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referente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processo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administrativo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nº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06195/2017.</a:t>
            </a:r>
            <a:endParaRPr sz="1200">
              <a:latin typeface="Times New Roman"/>
              <a:cs typeface="Times New Roman"/>
            </a:endParaRPr>
          </a:p>
          <a:p>
            <a:pPr marL="164465" indent="-151765">
              <a:lnSpc>
                <a:spcPts val="1295"/>
              </a:lnSpc>
              <a:spcBef>
                <a:spcPts val="1285"/>
              </a:spcBef>
              <a:buAutoNum type="arabicParenR"/>
              <a:tabLst>
                <a:tab pos="164465" algn="l"/>
              </a:tabLst>
            </a:pPr>
            <a:r>
              <a:rPr dirty="0" sz="1100" b="1">
                <a:latin typeface="Times New Roman"/>
                <a:cs typeface="Times New Roman"/>
              </a:rPr>
              <a:t>Alessandra</a:t>
            </a:r>
            <a:r>
              <a:rPr dirty="0" sz="1100" spc="-55" b="1">
                <a:latin typeface="Times New Roman"/>
                <a:cs typeface="Times New Roman"/>
              </a:rPr>
              <a:t> </a:t>
            </a:r>
            <a:r>
              <a:rPr dirty="0" sz="1100" spc="-10" b="1">
                <a:latin typeface="Times New Roman"/>
                <a:cs typeface="Times New Roman"/>
              </a:rPr>
              <a:t>Vasconcelos</a:t>
            </a:r>
            <a:r>
              <a:rPr dirty="0" sz="1100" spc="-2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Netto</a:t>
            </a:r>
            <a:r>
              <a:rPr dirty="0" sz="1100" spc="-20" b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Cargo: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Diretora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-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Atenção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Básica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Matr.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290433274;</a:t>
            </a:r>
            <a:endParaRPr sz="1100">
              <a:latin typeface="Times New Roman"/>
              <a:cs typeface="Times New Roman"/>
            </a:endParaRPr>
          </a:p>
          <a:p>
            <a:pPr marL="164465" indent="-151765">
              <a:lnSpc>
                <a:spcPts val="1265"/>
              </a:lnSpc>
              <a:buAutoNum type="arabicParenR"/>
              <a:tabLst>
                <a:tab pos="164465" algn="l"/>
              </a:tabLst>
            </a:pPr>
            <a:r>
              <a:rPr dirty="0" sz="1100" b="1">
                <a:latin typeface="Times New Roman"/>
                <a:cs typeface="Times New Roman"/>
              </a:rPr>
              <a:t>Lais</a:t>
            </a:r>
            <a:r>
              <a:rPr dirty="0" sz="1100" spc="-1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da</a:t>
            </a:r>
            <a:r>
              <a:rPr dirty="0" sz="1100" spc="-1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Luz</a:t>
            </a:r>
            <a:r>
              <a:rPr dirty="0" sz="1100" spc="-2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de</a:t>
            </a:r>
            <a:r>
              <a:rPr dirty="0" sz="1100" spc="-1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Oliveira</a:t>
            </a:r>
            <a:r>
              <a:rPr dirty="0" sz="1100" spc="-20" b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Cargo: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Coordenadora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Estratégia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Saúde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da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Família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Matr.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290433270;</a:t>
            </a:r>
            <a:endParaRPr sz="1100">
              <a:latin typeface="Times New Roman"/>
              <a:cs typeface="Times New Roman"/>
            </a:endParaRPr>
          </a:p>
          <a:p>
            <a:pPr marL="164465" indent="-151765">
              <a:lnSpc>
                <a:spcPts val="1290"/>
              </a:lnSpc>
              <a:buAutoNum type="arabicParenR"/>
              <a:tabLst>
                <a:tab pos="164465" algn="l"/>
              </a:tabLst>
            </a:pPr>
            <a:r>
              <a:rPr dirty="0" sz="1100" b="1">
                <a:latin typeface="Times New Roman"/>
                <a:cs typeface="Times New Roman"/>
              </a:rPr>
              <a:t>Catiane</a:t>
            </a:r>
            <a:r>
              <a:rPr dirty="0" sz="1100" spc="-2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de</a:t>
            </a:r>
            <a:r>
              <a:rPr dirty="0" sz="1100" spc="-1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Carvalho</a:t>
            </a:r>
            <a:r>
              <a:rPr dirty="0" sz="1100" spc="-10" b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Cargo:</a:t>
            </a:r>
            <a:r>
              <a:rPr dirty="0" sz="1100" spc="-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Agente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Comunitário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Saúde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Matr.</a:t>
            </a:r>
            <a:r>
              <a:rPr dirty="0" sz="1100" spc="-10">
                <a:latin typeface="Times New Roman"/>
                <a:cs typeface="Times New Roman"/>
              </a:rPr>
              <a:t> 6561653.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0"/>
              </a:spcBef>
            </a:pPr>
            <a:endParaRPr sz="1100">
              <a:latin typeface="Times New Roman"/>
              <a:cs typeface="Times New Roman"/>
            </a:endParaRPr>
          </a:p>
          <a:p>
            <a:pPr marL="12700" marR="8255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8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2º</a:t>
            </a:r>
            <a:r>
              <a:rPr dirty="0" sz="1200" spc="9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Portaria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entra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vigor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partir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15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junho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2025,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substituição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Portaria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nº </a:t>
            </a:r>
            <a:r>
              <a:rPr dirty="0" sz="1200" spc="-10">
                <a:latin typeface="Times New Roman"/>
                <a:cs typeface="Times New Roman"/>
              </a:rPr>
              <a:t>126/2024.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345"/>
              </a:lnSpc>
            </a:pPr>
            <a:r>
              <a:rPr dirty="0" sz="1200" spc="-50"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20"/>
              </a:spcBef>
            </a:pPr>
            <a:endParaRPr sz="1200">
              <a:latin typeface="Times New Roman"/>
              <a:cs typeface="Times New Roman"/>
            </a:endParaRPr>
          </a:p>
          <a:p>
            <a:pPr algn="r" marR="6350">
              <a:lnSpc>
                <a:spcPct val="100000"/>
              </a:lnSpc>
            </a:pPr>
            <a:r>
              <a:rPr dirty="0" sz="1200">
                <a:latin typeface="Times New Roman"/>
                <a:cs typeface="Times New Roman"/>
              </a:rPr>
              <a:t>Seropédica,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23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julho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2025.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534539" y="6337172"/>
            <a:ext cx="249174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Times New Roman"/>
                <a:cs typeface="Times New Roman"/>
              </a:rPr>
              <a:t>Registre-</a:t>
            </a:r>
            <a:r>
              <a:rPr dirty="0" sz="1200" b="1">
                <a:latin typeface="Times New Roman"/>
                <a:cs typeface="Times New Roman"/>
              </a:rPr>
              <a:t>se,</a:t>
            </a:r>
            <a:r>
              <a:rPr dirty="0" sz="1200" spc="3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Publique-</a:t>
            </a:r>
            <a:r>
              <a:rPr dirty="0" sz="1200" b="1">
                <a:latin typeface="Times New Roman"/>
                <a:cs typeface="Times New Roman"/>
              </a:rPr>
              <a:t>se</a:t>
            </a:r>
            <a:r>
              <a:rPr dirty="0" sz="1200" spc="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1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Cumpra-</a:t>
            </a:r>
            <a:r>
              <a:rPr dirty="0" sz="1200" spc="-25" b="1">
                <a:latin typeface="Times New Roman"/>
                <a:cs typeface="Times New Roman"/>
              </a:rPr>
              <a:t>se.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2994786" y="7108317"/>
            <a:ext cx="1572260" cy="4279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3990" marR="5080" indent="-161925">
              <a:lnSpc>
                <a:spcPct val="11000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Lucas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Dutra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-10" b="1">
                <a:latin typeface="Times New Roman"/>
                <a:cs typeface="Times New Roman"/>
              </a:rPr>
              <a:t> Santos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-6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Municipal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Gabinete</dc:creator>
  <dcterms:created xsi:type="dcterms:W3CDTF">2025-09-17T16:49:45Z</dcterms:created>
  <dcterms:modified xsi:type="dcterms:W3CDTF">2025-09-17T16:49:45Z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2025-09-17T00:00:00Z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2025-09-17T00:00:00Z</vt:filetime>
  </property>
  <property fmtid="{D5CDD505-2E9C-101B-9397-08002B2CF9AE}" pid="5" name="Producer">
    <vt:lpwstr>www.ilovepdf.com</vt:lpwstr>
  </property>
</Properties>
</file>