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65122" y="2008377"/>
            <a:ext cx="371792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Nº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573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21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JULHO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53820" y="3027933"/>
            <a:ext cx="5542280" cy="4519930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algn="just" marL="12700" marR="6985">
              <a:lnSpc>
                <a:spcPct val="95800"/>
              </a:lnSpc>
              <a:spcBef>
                <a:spcPts val="175"/>
              </a:spcBef>
            </a:pP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PREFEITO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SEROPÉDICA,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Estado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Rio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Janeiro,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uso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suas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atribuições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que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lhe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são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conferidas,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forma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Art.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74,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incisos </a:t>
            </a:r>
            <a:r>
              <a:rPr dirty="0" sz="1400">
                <a:latin typeface="Times New Roman"/>
                <a:cs typeface="Times New Roman"/>
              </a:rPr>
              <a:t>V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VII,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Lei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Orgânica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10">
                <a:latin typeface="Times New Roman"/>
                <a:cs typeface="Times New Roman"/>
              </a:rPr>
              <a:t> Município.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55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610"/>
              </a:lnSpc>
            </a:pPr>
            <a:r>
              <a:rPr dirty="0" sz="1400">
                <a:latin typeface="Times New Roman"/>
                <a:cs typeface="Times New Roman"/>
              </a:rPr>
              <a:t>Art.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1º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Declarar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vacância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cargo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AJUDANTE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GERAL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ocupado</a:t>
            </a:r>
            <a:r>
              <a:rPr dirty="0" sz="1400" spc="-20">
                <a:latin typeface="Times New Roman"/>
                <a:cs typeface="Times New Roman"/>
              </a:rPr>
              <a:t> pela </a:t>
            </a:r>
            <a:r>
              <a:rPr dirty="0" sz="1400" spc="-10">
                <a:latin typeface="Times New Roman"/>
                <a:cs typeface="Times New Roman"/>
              </a:rPr>
              <a:t>servidora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ELZA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RODRIGUES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CARVALHO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DIVINO</a:t>
            </a:r>
            <a:r>
              <a:rPr dirty="0" sz="1400" spc="-10">
                <a:latin typeface="Times New Roman"/>
                <a:cs typeface="Times New Roman"/>
              </a:rPr>
              <a:t>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matrícula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3580</a:t>
            </a:r>
            <a:r>
              <a:rPr dirty="0" sz="1400" spc="-10">
                <a:latin typeface="Times New Roman"/>
                <a:cs typeface="Times New Roman"/>
              </a:rPr>
              <a:t>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por </a:t>
            </a:r>
            <a:r>
              <a:rPr dirty="0" sz="1400">
                <a:latin typeface="Times New Roman"/>
                <a:cs typeface="Times New Roman"/>
              </a:rPr>
              <a:t>motivo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posse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em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outro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cargo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inacumulável,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nos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termos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artigo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35,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inciso </a:t>
            </a:r>
            <a:r>
              <a:rPr dirty="0" sz="1400">
                <a:latin typeface="Times New Roman"/>
                <a:cs typeface="Times New Roman"/>
              </a:rPr>
              <a:t>VI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Lei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011/1997.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7620">
              <a:lnSpc>
                <a:spcPts val="1610"/>
              </a:lnSpc>
            </a:pPr>
            <a:r>
              <a:rPr dirty="0" sz="1400" spc="-10">
                <a:latin typeface="Times New Roman"/>
                <a:cs typeface="Times New Roman"/>
              </a:rPr>
              <a:t>A</a:t>
            </a:r>
            <a:r>
              <a:rPr dirty="0" sz="1400">
                <a:latin typeface="Times New Roman"/>
                <a:cs typeface="Times New Roman"/>
              </a:rPr>
              <a:t>rt.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2º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vacância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de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que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trata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</a:t>
            </a:r>
            <a:r>
              <a:rPr dirty="0" sz="1400" spc="-15">
                <a:latin typeface="Times New Roman"/>
                <a:cs typeface="Times New Roman"/>
              </a:rPr>
              <a:t>r</a:t>
            </a:r>
            <a:r>
              <a:rPr dirty="0" sz="1400">
                <a:latin typeface="Times New Roman"/>
                <a:cs typeface="Times New Roman"/>
              </a:rPr>
              <a:t>t.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1º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desta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Portaria,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será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pelo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pra</a:t>
            </a:r>
            <a:r>
              <a:rPr dirty="0" sz="1400" spc="-10">
                <a:latin typeface="Times New Roman"/>
                <a:cs typeface="Times New Roman"/>
              </a:rPr>
              <a:t>z</a:t>
            </a: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de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03 </a:t>
            </a:r>
            <a:r>
              <a:rPr dirty="0" sz="1400" b="1">
                <a:latin typeface="Times New Roman"/>
                <a:cs typeface="Times New Roman"/>
              </a:rPr>
              <a:t>(três)</a:t>
            </a:r>
            <a:r>
              <a:rPr dirty="0" sz="1400" spc="-90" b="1">
                <a:latin typeface="Times New Roman"/>
                <a:cs typeface="Times New Roman"/>
              </a:rPr>
              <a:t> </a:t>
            </a:r>
            <a:r>
              <a:rPr dirty="0" sz="1400" spc="-5" b="1">
                <a:latin typeface="Times New Roman"/>
                <a:cs typeface="Times New Roman"/>
              </a:rPr>
              <a:t>anos</a:t>
            </a:r>
            <a:r>
              <a:rPr dirty="0" sz="1400" spc="-5">
                <a:latin typeface="Times New Roman"/>
                <a:cs typeface="Times New Roman"/>
              </a:rPr>
              <a:t>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ou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antes,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desde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que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servidor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solicite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e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a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data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será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contada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a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partir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da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posse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d</a:t>
            </a: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outro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cargo.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610"/>
              </a:lnSpc>
              <a:spcBef>
                <a:spcPts val="1600"/>
              </a:spcBef>
            </a:pPr>
            <a:r>
              <a:rPr dirty="0" sz="1400" spc="-10">
                <a:latin typeface="Times New Roman"/>
                <a:cs typeface="Times New Roman"/>
              </a:rPr>
              <a:t>Art.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3º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Esta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portaria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entra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em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vigor,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com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efeitos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retroagidos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ao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dia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14/07/2025, </a:t>
            </a:r>
            <a:r>
              <a:rPr dirty="0" sz="1400">
                <a:latin typeface="Times New Roman"/>
                <a:cs typeface="Times New Roman"/>
              </a:rPr>
              <a:t>revogadas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as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disposições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em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contrário.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20"/>
              </a:spcBef>
            </a:pPr>
            <a:endParaRPr sz="1400">
              <a:latin typeface="Times New Roman"/>
              <a:cs typeface="Times New Roman"/>
            </a:endParaRPr>
          </a:p>
          <a:p>
            <a:pPr marL="3041015">
              <a:lnSpc>
                <a:spcPct val="100000"/>
              </a:lnSpc>
            </a:pPr>
            <a:r>
              <a:rPr dirty="0" sz="1300" spc="-10">
                <a:latin typeface="Times New Roman"/>
                <a:cs typeface="Times New Roman"/>
              </a:rPr>
              <a:t>Registre-</a:t>
            </a:r>
            <a:r>
              <a:rPr dirty="0" sz="1300">
                <a:latin typeface="Times New Roman"/>
                <a:cs typeface="Times New Roman"/>
              </a:rPr>
              <a:t>se,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Publique-</a:t>
            </a:r>
            <a:r>
              <a:rPr dirty="0" sz="1300">
                <a:latin typeface="Times New Roman"/>
                <a:cs typeface="Times New Roman"/>
              </a:rPr>
              <a:t>se</a:t>
            </a:r>
            <a:r>
              <a:rPr dirty="0" sz="1300" spc="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e</a:t>
            </a:r>
            <a:r>
              <a:rPr dirty="0" sz="1300" spc="4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Cumpra-</a:t>
            </a:r>
            <a:r>
              <a:rPr dirty="0" sz="1300" spc="-25">
                <a:latin typeface="Times New Roman"/>
                <a:cs typeface="Times New Roman"/>
              </a:rPr>
              <a:t>se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45207" y="8332469"/>
            <a:ext cx="247205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234950" marR="5080" indent="-22288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5835" y="840104"/>
            <a:ext cx="708660" cy="706120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836166" y="885189"/>
            <a:ext cx="2585720" cy="44830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2025-09-17T16:53:31Z</dcterms:created>
  <dcterms:modified xsi:type="dcterms:W3CDTF">2025-09-17T16:53:31Z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2025-09-17T00:00:00Z</vt:filetime>
  </property>
  <property fmtid="{D5CDD505-2E9C-101B-9397-08002B2CF9AE}" pid="5" name="Producer">
    <vt:lpwstr>www.ilovepdf.com</vt:lpwstr>
  </property>
</Properties>
</file>