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70682" y="2392806"/>
            <a:ext cx="33274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572/2025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21 de julho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21071"/>
            <a:ext cx="554418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(à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pedido)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PAMELLA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FRANCISCO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SILVA,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290433923,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PEDAGÓGICO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ÁREA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17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julho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9436/2025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42645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826120"/>
            <a:ext cx="2174875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2025-09-17T16:56:31Z</dcterms:created>
  <dcterms:modified xsi:type="dcterms:W3CDTF">2025-09-17T16:56:31Z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