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245861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0209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059677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3059677"/>
            <a:ext cx="310070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72440">
              <a:lnSpc>
                <a:spcPts val="1620"/>
              </a:lnSpc>
              <a:spcBef>
                <a:spcPts val="204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289545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MARIA</a:t>
            </a:r>
            <a:r>
              <a:rPr dirty="0" sz="1400" spc="34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DAS</a:t>
            </a:r>
            <a:r>
              <a:rPr dirty="0" sz="1400" spc="34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DORES</a:t>
            </a:r>
            <a:r>
              <a:rPr dirty="0" sz="1400" spc="34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MOURA</a:t>
            </a:r>
            <a:r>
              <a:rPr dirty="0" sz="1400" spc="35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BARBOZA </a:t>
            </a:r>
            <a:r>
              <a:rPr dirty="0" sz="1400" b="1">
                <a:latin typeface="Times New Roman"/>
                <a:cs typeface="Times New Roman"/>
              </a:rPr>
              <a:t>COUTINHO,</a:t>
            </a:r>
            <a:r>
              <a:rPr dirty="0" sz="1400" spc="18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1614,</a:t>
            </a:r>
            <a:r>
              <a:rPr dirty="0" sz="1400" spc="18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90 </a:t>
            </a:r>
            <a:r>
              <a:rPr dirty="0" sz="1400">
                <a:latin typeface="Times New Roman"/>
                <a:cs typeface="Times New Roman"/>
              </a:rPr>
              <a:t>(noventa)</a:t>
            </a:r>
            <a:r>
              <a:rPr dirty="0" sz="1400" spc="4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4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4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409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CapituloIV, </a:t>
            </a:r>
            <a:r>
              <a:rPr dirty="0" sz="1400">
                <a:latin typeface="Times New Roman"/>
                <a:cs typeface="Times New Roman"/>
              </a:rPr>
              <a:t>SeçãoXdaLein.º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05/05/2025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4939/2025.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535921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7657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2025-09-17T17:19:30Z</dcterms:created>
  <dcterms:modified xsi:type="dcterms:W3CDTF">2025-09-17T17:19:30Z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