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245861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0212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28954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30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30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30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VLADIMIR</a:t>
            </a:r>
            <a:r>
              <a:rPr dirty="0" sz="1400" spc="30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LEONCIO</a:t>
            </a:r>
            <a:r>
              <a:rPr dirty="0" sz="1400" spc="30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305" b="1">
                <a:latin typeface="Times New Roman"/>
                <a:cs typeface="Times New Roman"/>
              </a:rPr>
              <a:t>   </a:t>
            </a:r>
            <a:r>
              <a:rPr dirty="0" sz="1400" spc="-10" b="1">
                <a:latin typeface="Times New Roman"/>
                <a:cs typeface="Times New Roman"/>
              </a:rPr>
              <a:t>SANTOS,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2862,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02/06/2025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30/08/2025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7331/2025.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2025-09-17T18:05:52Z</dcterms:created>
  <dcterms:modified xsi:type="dcterms:W3CDTF">2025-09-17T18:05:52Z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