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3864" y="467998"/>
            <a:ext cx="806702" cy="7975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501499"/>
            <a:ext cx="2611120" cy="1017905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400" i="1">
                <a:latin typeface="Calibri"/>
                <a:cs typeface="Calibri"/>
              </a:rPr>
              <a:t>Estado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4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2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dirty="0" sz="1300" i="1">
                <a:latin typeface="Calibri"/>
                <a:cs typeface="Calibri"/>
              </a:rPr>
              <a:t>Secretaria</a:t>
            </a:r>
            <a:r>
              <a:rPr dirty="0" sz="1300" spc="-2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Municipal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de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spc="-10" i="1">
                <a:latin typeface="Calibri"/>
                <a:cs typeface="Calibri"/>
              </a:rPr>
              <a:t>Administração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21255" y="2245861"/>
            <a:ext cx="380682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N.º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0213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18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JULHO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3059677"/>
            <a:ext cx="3021965" cy="6496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5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OSECRETÁRIODEADMINISTRAÇÃO,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14"/>
              </a:lnSpc>
              <a:tabLst>
                <a:tab pos="2858135" algn="l"/>
              </a:tabLst>
            </a:pPr>
            <a:r>
              <a:rPr dirty="0" sz="1400" spc="-10">
                <a:latin typeface="Times New Roman"/>
                <a:cs typeface="Times New Roman"/>
              </a:rPr>
              <a:t>emconformidadecomoquedispõeoArt.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9.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daLeinº.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dejaneirode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1997.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43308" y="3059677"/>
            <a:ext cx="3100705" cy="445134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 indent="472440">
              <a:lnSpc>
                <a:spcPts val="1620"/>
              </a:lnSpc>
              <a:spcBef>
                <a:spcPts val="204"/>
              </a:spcBef>
              <a:tabLst>
                <a:tab pos="817244" algn="l"/>
                <a:tab pos="1690370" algn="l"/>
              </a:tabLst>
            </a:pPr>
            <a:r>
              <a:rPr dirty="0" sz="1400" spc="-10">
                <a:latin typeface="Times New Roman"/>
                <a:cs typeface="Times New Roman"/>
              </a:rPr>
              <a:t>daPrefeituraMunicipaldeSeropédica, ºdaLeinº.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314/2005,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enaformadoArt.102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627" y="4289545"/>
            <a:ext cx="6238240" cy="1667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7620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Concedera</a:t>
            </a:r>
            <a:r>
              <a:rPr dirty="0" sz="1400" spc="4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4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servidor</a:t>
            </a:r>
            <a:r>
              <a:rPr dirty="0" sz="1400" spc="4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(a),</a:t>
            </a:r>
            <a:r>
              <a:rPr dirty="0" sz="1400" b="1">
                <a:latin typeface="Times New Roman"/>
                <a:cs typeface="Times New Roman"/>
              </a:rPr>
              <a:t>MARIA</a:t>
            </a:r>
            <a:r>
              <a:rPr dirty="0" sz="1400" spc="41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REGINA</a:t>
            </a:r>
            <a:r>
              <a:rPr dirty="0" sz="1400" spc="42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434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415" b="1">
                <a:latin typeface="Times New Roman"/>
                <a:cs typeface="Times New Roman"/>
              </a:rPr>
              <a:t>  </a:t>
            </a:r>
            <a:r>
              <a:rPr dirty="0" sz="1400" spc="-10" b="1">
                <a:latin typeface="Times New Roman"/>
                <a:cs typeface="Times New Roman"/>
              </a:rPr>
              <a:t>MORAES, </a:t>
            </a:r>
            <a:r>
              <a:rPr dirty="0" sz="1400">
                <a:latin typeface="Times New Roman"/>
                <a:cs typeface="Times New Roman"/>
              </a:rPr>
              <a:t>matrículanº.</a:t>
            </a:r>
            <a:r>
              <a:rPr dirty="0" sz="1400" b="1">
                <a:latin typeface="Times New Roman"/>
                <a:cs typeface="Times New Roman"/>
              </a:rPr>
              <a:t>2762,</a:t>
            </a:r>
            <a:r>
              <a:rPr dirty="0" sz="1400" spc="85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lotada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naSecretaria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Educação,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90</a:t>
            </a:r>
            <a:r>
              <a:rPr dirty="0" sz="1400" spc="95" b="1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(noventa) </a:t>
            </a:r>
            <a:r>
              <a:rPr dirty="0" sz="1400">
                <a:latin typeface="Times New Roman"/>
                <a:cs typeface="Times New Roman"/>
              </a:rPr>
              <a:t>diasde</a:t>
            </a:r>
            <a:r>
              <a:rPr dirty="0" sz="1400" b="1">
                <a:latin typeface="Times New Roman"/>
                <a:cs typeface="Times New Roman"/>
              </a:rPr>
              <a:t>LicençaPrêmio</a:t>
            </a:r>
            <a:r>
              <a:rPr dirty="0" sz="1400">
                <a:latin typeface="Times New Roman"/>
                <a:cs typeface="Times New Roman"/>
              </a:rPr>
              <a:t>,deacordocomoArt.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102,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TítuloII,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CapituloIV,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SeçãoXdaLein.º </a:t>
            </a:r>
            <a:r>
              <a:rPr dirty="0" sz="1400">
                <a:latin typeface="Times New Roman"/>
                <a:cs typeface="Times New Roman"/>
              </a:rPr>
              <a:t>011/97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EstatutodosServidoresPúblicos,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retroagidos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02/06/2025</a:t>
            </a:r>
            <a:r>
              <a:rPr dirty="0" sz="1400" spc="405" b="1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a </a:t>
            </a:r>
            <a:r>
              <a:rPr dirty="0" sz="1400" b="1">
                <a:latin typeface="Times New Roman"/>
                <a:cs typeface="Times New Roman"/>
              </a:rPr>
              <a:t>30/08/2025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nº.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5992/2025.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4979" y="6535921"/>
            <a:ext cx="266001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Registra-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Publique-seeCumpra-</a:t>
            </a:r>
            <a:r>
              <a:rPr dirty="0" sz="1400" spc="-25">
                <a:latin typeface="Times New Roman"/>
                <a:cs typeface="Times New Roman"/>
              </a:rPr>
              <a:t>se.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312924" y="7765789"/>
            <a:ext cx="3024505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ctr" marL="12700" marR="5080" indent="63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</a:t>
            </a:r>
            <a:r>
              <a:rPr dirty="0" sz="1400" b="1">
                <a:latin typeface="Times New Roman"/>
                <a:cs typeface="Times New Roman"/>
              </a:rPr>
              <a:t>Secretário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- 6 LICENÇA PRÊMIO - 18.07.2025</dc:title>
  <dcterms:created xsi:type="dcterms:W3CDTF">2025-09-17T18:09:27Z</dcterms:created>
  <dcterms:modified xsi:type="dcterms:W3CDTF">2025-09-17T18:09:27Z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LastSaved">
    <vt:filetime>2025-09-17T00:00:00Z</vt:filetime>
  </property>
  <property fmtid="{D5CDD505-2E9C-101B-9397-08002B2CF9AE}" pid="4" name="Producer">
    <vt:lpwstr>Microsoft: Print To PDF</vt:lpwstr>
  </property>
</Properties>
</file>