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21255" y="2030977"/>
            <a:ext cx="38068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0214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18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  <a:tabLst>
                <a:tab pos="1458595" algn="l"/>
                <a:tab pos="2758440" algn="l"/>
                <a:tab pos="3493135" algn="l"/>
                <a:tab pos="4796155" algn="l"/>
                <a:tab pos="5542915" algn="l"/>
              </a:tabLst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SONIA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REGINA PEREIRA,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matrículanº.</a:t>
            </a:r>
            <a:r>
              <a:rPr dirty="0" sz="1400" b="1">
                <a:latin typeface="Times New Roman"/>
                <a:cs typeface="Times New Roman"/>
              </a:rPr>
              <a:t>2987,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(o) </a:t>
            </a:r>
            <a:r>
              <a:rPr dirty="0" sz="1400" spc="-10">
                <a:latin typeface="Times New Roman"/>
                <a:cs typeface="Times New Roman"/>
              </a:rPr>
              <a:t>naSecretaria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Municipal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de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Educação,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 b="1">
                <a:latin typeface="Times New Roman"/>
                <a:cs typeface="Times New Roman"/>
              </a:rPr>
              <a:t>90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16/06/20255</a:t>
            </a:r>
            <a:r>
              <a:rPr dirty="0" sz="1400" spc="32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13/09/2025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7684/2025.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- 6 LICENÇA PRÊMIO - 18.07.2025</dc:title>
  <dcterms:created xsi:type="dcterms:W3CDTF">2025-09-17T18:19:24Z</dcterms:created>
  <dcterms:modified xsi:type="dcterms:W3CDTF">2025-09-17T18:19:24Z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LastSaved">
    <vt:filetime>2025-09-17T00:00:00Z</vt:filetime>
  </property>
  <property fmtid="{D5CDD505-2E9C-101B-9397-08002B2CF9AE}" pid="4" name="Producer">
    <vt:lpwstr>Microsoft: Print To PDF</vt:lpwstr>
  </property>
</Properties>
</file>