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0216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2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2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MARINETE</a:t>
            </a:r>
            <a:r>
              <a:rPr dirty="0" sz="1400" spc="280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28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SANTOS</a:t>
            </a:r>
            <a:r>
              <a:rPr dirty="0" sz="1400" spc="280" b="1">
                <a:latin typeface="Times New Roman"/>
                <a:cs typeface="Times New Roman"/>
              </a:rPr>
              <a:t>   </a:t>
            </a:r>
            <a:r>
              <a:rPr dirty="0" sz="1400" spc="-10" b="1">
                <a:latin typeface="Times New Roman"/>
                <a:cs typeface="Times New Roman"/>
              </a:rPr>
              <a:t>SANTANA,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0514,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30/06/2025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27/09/2025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8493/2025.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2025-09-17T19:12:57Z</dcterms:created>
  <dcterms:modified xsi:type="dcterms:W3CDTF">2025-09-17T19:12:57Z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