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03864" y="467998"/>
            <a:ext cx="806702" cy="79754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501499"/>
            <a:ext cx="2611120" cy="1017905"/>
          </a:xfrm>
          <a:prstGeom prst="rect">
            <a:avLst/>
          </a:prstGeom>
        </p:spPr>
        <p:txBody>
          <a:bodyPr wrap="square" lIns="0" tIns="1346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60"/>
              </a:spcBef>
            </a:pPr>
            <a:r>
              <a:rPr dirty="0" sz="1400" i="1">
                <a:latin typeface="Calibri"/>
                <a:cs typeface="Calibri"/>
              </a:rPr>
              <a:t>Estado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Rio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de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Janeiro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dirty="0" sz="1400" i="1">
                <a:latin typeface="Calibri"/>
                <a:cs typeface="Calibri"/>
              </a:rPr>
              <a:t>Prefeitura</a:t>
            </a:r>
            <a:r>
              <a:rPr dirty="0" sz="1400" spc="-4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Municipal</a:t>
            </a:r>
            <a:r>
              <a:rPr dirty="0" sz="1400" spc="-40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de</a:t>
            </a:r>
            <a:r>
              <a:rPr dirty="0" sz="1400" spc="-2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Seropédica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75"/>
              </a:spcBef>
            </a:pPr>
            <a:r>
              <a:rPr dirty="0" sz="1300" i="1">
                <a:latin typeface="Calibri"/>
                <a:cs typeface="Calibri"/>
              </a:rPr>
              <a:t>Secretaria</a:t>
            </a:r>
            <a:r>
              <a:rPr dirty="0" sz="1300" spc="-20" i="1">
                <a:latin typeface="Calibri"/>
                <a:cs typeface="Calibri"/>
              </a:rPr>
              <a:t> </a:t>
            </a:r>
            <a:r>
              <a:rPr dirty="0" sz="1300" i="1">
                <a:latin typeface="Calibri"/>
                <a:cs typeface="Calibri"/>
              </a:rPr>
              <a:t>Municipal</a:t>
            </a:r>
            <a:r>
              <a:rPr dirty="0" sz="1300" spc="-25" i="1">
                <a:latin typeface="Calibri"/>
                <a:cs typeface="Calibri"/>
              </a:rPr>
              <a:t> </a:t>
            </a:r>
            <a:r>
              <a:rPr dirty="0" sz="1300" i="1">
                <a:latin typeface="Calibri"/>
                <a:cs typeface="Calibri"/>
              </a:rPr>
              <a:t>de</a:t>
            </a:r>
            <a:r>
              <a:rPr dirty="0" sz="1300" spc="-25" i="1">
                <a:latin typeface="Calibri"/>
                <a:cs typeface="Calibri"/>
              </a:rPr>
              <a:t> </a:t>
            </a:r>
            <a:r>
              <a:rPr dirty="0" sz="1300" spc="-10" i="1">
                <a:latin typeface="Calibri"/>
                <a:cs typeface="Calibri"/>
              </a:rPr>
              <a:t>Administração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921255" y="2030977"/>
            <a:ext cx="380682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b="1">
                <a:latin typeface="Times New Roman"/>
                <a:cs typeface="Times New Roman"/>
              </a:rPr>
              <a:t>PORTARIA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N.º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0217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18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JULHO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2025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627" y="2846317"/>
            <a:ext cx="3021965" cy="6483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1645"/>
              </a:lnSpc>
              <a:spcBef>
                <a:spcPts val="105"/>
              </a:spcBef>
            </a:pPr>
            <a:r>
              <a:rPr dirty="0" sz="1400" spc="-10">
                <a:latin typeface="Times New Roman"/>
                <a:cs typeface="Times New Roman"/>
              </a:rPr>
              <a:t>OSECRETÁRIODEADMINISTRAÇÃO,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10"/>
              </a:lnSpc>
              <a:tabLst>
                <a:tab pos="2858135" algn="l"/>
              </a:tabLst>
            </a:pPr>
            <a:r>
              <a:rPr dirty="0" sz="1400" spc="-10">
                <a:latin typeface="Times New Roman"/>
                <a:cs typeface="Times New Roman"/>
              </a:rPr>
              <a:t>emconformidadecomoquedispõeoArt.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9.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45"/>
              </a:lnSpc>
            </a:pPr>
            <a:r>
              <a:rPr dirty="0" sz="1400">
                <a:latin typeface="Times New Roman"/>
                <a:cs typeface="Times New Roman"/>
              </a:rPr>
              <a:t>daLeinº.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011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dejaneirode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1997.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843308" y="2846317"/>
            <a:ext cx="3100705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5080" indent="472440">
              <a:lnSpc>
                <a:spcPts val="1610"/>
              </a:lnSpc>
              <a:spcBef>
                <a:spcPts val="215"/>
              </a:spcBef>
              <a:tabLst>
                <a:tab pos="817244" algn="l"/>
                <a:tab pos="1690370" algn="l"/>
              </a:tabLst>
            </a:pPr>
            <a:r>
              <a:rPr dirty="0" sz="1400" spc="-10">
                <a:latin typeface="Times New Roman"/>
                <a:cs typeface="Times New Roman"/>
              </a:rPr>
              <a:t>daPrefeituraMunicipaldeSeropédica, ºdaLeinº.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314/2005,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enaformadoArt.102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06627" y="4076185"/>
            <a:ext cx="6238240" cy="1667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r" marR="7620">
              <a:lnSpc>
                <a:spcPct val="100000"/>
              </a:lnSpc>
              <a:spcBef>
                <a:spcPts val="105"/>
              </a:spcBef>
            </a:pPr>
            <a:r>
              <a:rPr dirty="0" sz="1400" spc="-10" b="1">
                <a:latin typeface="Times New Roman"/>
                <a:cs typeface="Times New Roman"/>
              </a:rPr>
              <a:t>RESOLVE: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7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5900"/>
              </a:lnSpc>
            </a:pPr>
            <a:r>
              <a:rPr dirty="0" sz="1400">
                <a:latin typeface="Times New Roman"/>
                <a:cs typeface="Times New Roman"/>
              </a:rPr>
              <a:t>Concedera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(o)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servidor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(a),</a:t>
            </a:r>
            <a:r>
              <a:rPr dirty="0" sz="1400" b="1">
                <a:latin typeface="Times New Roman"/>
                <a:cs typeface="Times New Roman"/>
              </a:rPr>
              <a:t>LUCIANA</a:t>
            </a:r>
            <a:r>
              <a:rPr dirty="0" sz="1400" spc="2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BALTHAR</a:t>
            </a:r>
            <a:r>
              <a:rPr dirty="0" sz="1400" spc="2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229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SOUZA,</a:t>
            </a:r>
            <a:r>
              <a:rPr dirty="0" sz="1400" spc="235" b="1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matrículanº.</a:t>
            </a:r>
            <a:r>
              <a:rPr dirty="0" sz="1400" spc="-10" b="1">
                <a:latin typeface="Times New Roman"/>
                <a:cs typeface="Times New Roman"/>
              </a:rPr>
              <a:t>1800, </a:t>
            </a:r>
            <a:r>
              <a:rPr dirty="0" sz="1400">
                <a:latin typeface="Times New Roman"/>
                <a:cs typeface="Times New Roman"/>
              </a:rPr>
              <a:t>lotada</a:t>
            </a:r>
            <a:r>
              <a:rPr dirty="0" sz="1400" spc="459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(o)</a:t>
            </a:r>
            <a:r>
              <a:rPr dirty="0" sz="1400" spc="459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naSecretaria</a:t>
            </a:r>
            <a:r>
              <a:rPr dirty="0" sz="1400" spc="46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Municipal</a:t>
            </a:r>
            <a:r>
              <a:rPr dirty="0" sz="1400" spc="47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46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Educação,</a:t>
            </a:r>
            <a:r>
              <a:rPr dirty="0" sz="1400" spc="459">
                <a:latin typeface="Times New Roman"/>
                <a:cs typeface="Times New Roman"/>
              </a:rPr>
              <a:t>   </a:t>
            </a:r>
            <a:r>
              <a:rPr dirty="0" sz="1400" b="1">
                <a:latin typeface="Times New Roman"/>
                <a:cs typeface="Times New Roman"/>
              </a:rPr>
              <a:t>90</a:t>
            </a:r>
            <a:r>
              <a:rPr dirty="0" sz="1400" spc="465" b="1">
                <a:latin typeface="Times New Roman"/>
                <a:cs typeface="Times New Roman"/>
              </a:rPr>
              <a:t>   </a:t>
            </a:r>
            <a:r>
              <a:rPr dirty="0" sz="1400" spc="-10">
                <a:latin typeface="Times New Roman"/>
                <a:cs typeface="Times New Roman"/>
              </a:rPr>
              <a:t>(noventa) </a:t>
            </a:r>
            <a:r>
              <a:rPr dirty="0" sz="1400">
                <a:latin typeface="Times New Roman"/>
                <a:cs typeface="Times New Roman"/>
              </a:rPr>
              <a:t>diasde</a:t>
            </a:r>
            <a:r>
              <a:rPr dirty="0" sz="1400" b="1">
                <a:latin typeface="Times New Roman"/>
                <a:cs typeface="Times New Roman"/>
              </a:rPr>
              <a:t>LicençaPrêmio</a:t>
            </a:r>
            <a:r>
              <a:rPr dirty="0" sz="1400">
                <a:latin typeface="Times New Roman"/>
                <a:cs typeface="Times New Roman"/>
              </a:rPr>
              <a:t>,deacordocomoArt.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102,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TítuloII,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CapituloIV,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SeçãoXdaLein.º </a:t>
            </a:r>
            <a:r>
              <a:rPr dirty="0" sz="1400">
                <a:latin typeface="Times New Roman"/>
                <a:cs typeface="Times New Roman"/>
              </a:rPr>
              <a:t>011/97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–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EstatutodosServidoresPúblicos,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com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efeitos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retroagidos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30/06/2025</a:t>
            </a:r>
            <a:r>
              <a:rPr dirty="0" sz="1400" spc="405" b="1">
                <a:latin typeface="Times New Roman"/>
                <a:cs typeface="Times New Roman"/>
              </a:rPr>
              <a:t> </a:t>
            </a:r>
            <a:r>
              <a:rPr dirty="0" sz="1400" spc="-50" b="1">
                <a:latin typeface="Times New Roman"/>
                <a:cs typeface="Times New Roman"/>
              </a:rPr>
              <a:t>a </a:t>
            </a:r>
            <a:r>
              <a:rPr dirty="0" sz="1400" b="1">
                <a:latin typeface="Times New Roman"/>
                <a:cs typeface="Times New Roman"/>
              </a:rPr>
              <a:t>27/09/2025</a:t>
            </a:r>
            <a:r>
              <a:rPr dirty="0" sz="1400">
                <a:latin typeface="Times New Roman"/>
                <a:cs typeface="Times New Roman"/>
              </a:rPr>
              <a:t>,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conforme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Processo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nº.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7343/2025.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284979" y="6321037"/>
            <a:ext cx="266001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latin typeface="Times New Roman"/>
                <a:cs typeface="Times New Roman"/>
              </a:rPr>
              <a:t>Registra-</a:t>
            </a:r>
            <a:r>
              <a:rPr dirty="0" sz="1400">
                <a:latin typeface="Times New Roman"/>
                <a:cs typeface="Times New Roman"/>
              </a:rPr>
              <a:t>se,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Publique-seeCumpra-</a:t>
            </a:r>
            <a:r>
              <a:rPr dirty="0" sz="1400" spc="-25">
                <a:latin typeface="Times New Roman"/>
                <a:cs typeface="Times New Roman"/>
              </a:rPr>
              <a:t>se.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312924" y="7550904"/>
            <a:ext cx="3024505" cy="64960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ctr" marL="12700" marR="5080" indent="635">
              <a:lnSpc>
                <a:spcPct val="96100"/>
              </a:lnSpc>
              <a:spcBef>
                <a:spcPts val="170"/>
              </a:spcBef>
            </a:pPr>
            <a:r>
              <a:rPr dirty="0" sz="1400" b="1">
                <a:latin typeface="Times New Roman"/>
                <a:cs typeface="Times New Roman"/>
              </a:rPr>
              <a:t>Jonathan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Carlos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Souza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Werneck </a:t>
            </a:r>
            <a:r>
              <a:rPr dirty="0" sz="1400" b="1">
                <a:latin typeface="Times New Roman"/>
                <a:cs typeface="Times New Roman"/>
              </a:rPr>
              <a:t>Secretário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Municipal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Administração </a:t>
            </a:r>
            <a:r>
              <a:rPr dirty="0" sz="1400" b="1">
                <a:latin typeface="Times New Roman"/>
                <a:cs typeface="Times New Roman"/>
              </a:rPr>
              <a:t>Matr.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290433926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–</a:t>
            </a:r>
            <a:r>
              <a:rPr dirty="0" sz="1400" spc="-25" b="1">
                <a:latin typeface="Times New Roman"/>
                <a:cs typeface="Times New Roman"/>
              </a:rPr>
              <a:t> PMS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- 6 LICENÇA PRÊMIO - 18.07.2025</dc:title>
  <dcterms:created xsi:type="dcterms:W3CDTF">2025-09-17T19:20:32Z</dcterms:created>
  <dcterms:modified xsi:type="dcterms:W3CDTF">2025-09-17T19:20:32Z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2025-09-17T00:00:00Z</vt:filetime>
  </property>
  <property fmtid="{D5CDD505-2E9C-101B-9397-08002B2CF9AE}" pid="3" name="LastSaved">
    <vt:filetime>2025-09-17T00:00:00Z</vt:filetime>
  </property>
  <property fmtid="{D5CDD505-2E9C-101B-9397-08002B2CF9AE}" pid="4" name="Producer">
    <vt:lpwstr>Microsoft: Print To PDF</vt:lpwstr>
  </property>
</Properties>
</file>