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ts val="1645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EDNETE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SILVA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DUQUE,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2957,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lotada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0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330">
                <a:latin typeface="Times New Roman"/>
                <a:cs typeface="Times New Roman"/>
              </a:rPr>
              <a:t>   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335">
                <a:latin typeface="Times New Roman"/>
                <a:cs typeface="Times New Roman"/>
              </a:rPr>
              <a:t>   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335">
                <a:latin typeface="Times New Roman"/>
                <a:cs typeface="Times New Roman"/>
              </a:rPr>
              <a:t>   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335">
                <a:latin typeface="Times New Roman"/>
                <a:cs typeface="Times New Roman"/>
              </a:rPr>
              <a:t>   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330">
                <a:latin typeface="Times New Roman"/>
                <a:cs typeface="Times New Roman"/>
              </a:rPr>
              <a:t>   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335" b="1">
                <a:latin typeface="Times New Roman"/>
                <a:cs typeface="Times New Roman"/>
              </a:rPr>
              <a:t>   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02/07/2025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29/09/2025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7717/2025.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2025-09-17T19:22:31Z</dcterms:created>
  <dcterms:modified xsi:type="dcterms:W3CDTF">2025-09-17T19:22:31Z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