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030977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0219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6335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ANDREIA</a:t>
            </a:r>
            <a:r>
              <a:rPr dirty="0" sz="1400" spc="49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MARIA</a:t>
            </a:r>
            <a:r>
              <a:rPr dirty="0" sz="1400" spc="49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484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SILVA</a:t>
            </a:r>
            <a:r>
              <a:rPr dirty="0" sz="1400" spc="490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COSTA,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13524,</a:t>
            </a:r>
            <a:r>
              <a:rPr dirty="0" sz="1400" spc="43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01/07/2025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28/09/2025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7054/2025.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2025-09-17T19:30:34Z</dcterms:created>
  <dcterms:modified xsi:type="dcterms:W3CDTF">2025-09-17T19:30:34Z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