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102604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0221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916421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50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916421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146289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3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3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3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TAISA</a:t>
            </a:r>
            <a:r>
              <a:rPr dirty="0" sz="1400" spc="32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GONÇALVES</a:t>
            </a:r>
            <a:r>
              <a:rPr dirty="0" sz="1400" spc="32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320" b="1">
                <a:latin typeface="Times New Roman"/>
                <a:cs typeface="Times New Roman"/>
              </a:rPr>
              <a:t>   </a:t>
            </a:r>
            <a:r>
              <a:rPr dirty="0" sz="1400" spc="-10" b="1">
                <a:latin typeface="Times New Roman"/>
                <a:cs typeface="Times New Roman"/>
              </a:rPr>
              <a:t>OLIVEIRA,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11869,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b="1">
                <a:latin typeface="Times New Roman"/>
                <a:cs typeface="Times New Roman"/>
              </a:rPr>
              <a:t>18/07/2025</a:t>
            </a:r>
            <a:r>
              <a:rPr dirty="0" sz="1400" spc="155" b="1">
                <a:latin typeface="Times New Roman"/>
                <a:cs typeface="Times New Roman"/>
              </a:rPr>
              <a:t> 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15/10/2025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3693/2025.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92665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622533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2025-09-17T19:50:00Z</dcterms:created>
  <dcterms:modified xsi:type="dcterms:W3CDTF">2025-09-17T19:50:00Z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