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0222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7605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0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>
              <a:lnSpc>
                <a:spcPts val="1645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VIVIANE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SILVA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NEVES,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3052,</a:t>
            </a:r>
            <a:r>
              <a:rPr dirty="0" sz="1400" spc="12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lotada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0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5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5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5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5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Administração,</a:t>
            </a:r>
            <a:r>
              <a:rPr dirty="0" sz="1400" spc="450">
                <a:latin typeface="Times New Roman"/>
                <a:cs typeface="Times New Roman"/>
              </a:rPr>
              <a:t>    </a:t>
            </a:r>
            <a:r>
              <a:rPr dirty="0" sz="1400" b="1">
                <a:latin typeface="Times New Roman"/>
                <a:cs typeface="Times New Roman"/>
              </a:rPr>
              <a:t>30</a:t>
            </a:r>
            <a:r>
              <a:rPr dirty="0" sz="1400" spc="455" b="1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(trinta)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partir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21/07/2025</a:t>
            </a:r>
            <a:r>
              <a:rPr dirty="0" sz="1400" spc="110" b="1">
                <a:latin typeface="Times New Roman"/>
                <a:cs typeface="Times New Roman"/>
              </a:rPr>
              <a:t> 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19/08/2025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17947/2024.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2025-09-17T19:52:02Z</dcterms:created>
  <dcterms:modified xsi:type="dcterms:W3CDTF">2025-09-17T19:52:02Z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