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24220" y="384174"/>
            <a:ext cx="1243965" cy="7715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752081" y="9761761"/>
            <a:ext cx="1016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51658" y="354583"/>
            <a:ext cx="25857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375920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309" y="266064"/>
            <a:ext cx="885538" cy="98552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197354" y="1456690"/>
            <a:ext cx="29883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568 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36880" y="2273553"/>
            <a:ext cx="6417945" cy="175704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143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suas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conferidas,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Art.74,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IX,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Orgânica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Munícipio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Seropédica.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RESOLVE: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90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1079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Alterar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nível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relacionados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lotados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Art.07,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621/2016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junho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2016.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78248" y="4526406"/>
            <a:ext cx="25768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377952" y="5250814"/>
          <a:ext cx="7028815" cy="348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5340"/>
                <a:gridCol w="603250"/>
                <a:gridCol w="2711450"/>
                <a:gridCol w="2058669"/>
                <a:gridCol w="755650"/>
              </a:tblGrid>
              <a:tr h="180975">
                <a:tc>
                  <a:txBody>
                    <a:bodyPr/>
                    <a:lstStyle/>
                    <a:p>
                      <a:pPr algn="ctr">
                        <a:lnSpc>
                          <a:spcPts val="133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Processo: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3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Mat.: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3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Nome: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3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Cargo: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3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Nível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18479/2024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14455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ELISA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MELLO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COTTA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PROFESSOR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22,5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2645791" y="7509128"/>
            <a:ext cx="1995805" cy="353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42570" marR="5080" indent="-230504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6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2025-09-17T20:01:47Z</dcterms:created>
  <dcterms:modified xsi:type="dcterms:W3CDTF">2025-09-17T20:01:47Z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2025-09-17T00:00:00Z</vt:filetime>
  </property>
  <property fmtid="{D5CDD505-2E9C-101B-9397-08002B2CF9AE}" pid="5" name="Producer">
    <vt:lpwstr>www.ilovepdf.com</vt:lpwstr>
  </property>
</Properties>
</file>