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605790" y="570229"/>
            <a:ext cx="708660" cy="70612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475358" y="615442"/>
            <a:ext cx="2641600" cy="637540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62865">
              <a:lnSpc>
                <a:spcPts val="1630"/>
              </a:lnSpc>
              <a:spcBef>
                <a:spcPts val="185"/>
              </a:spcBef>
            </a:pPr>
            <a:r>
              <a:rPr dirty="0" sz="1400" i="1">
                <a:latin typeface="Times New Roman"/>
                <a:cs typeface="Times New Roman"/>
              </a:rPr>
              <a:t>Estado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Rio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Janeiro</a:t>
            </a:r>
            <a:r>
              <a:rPr dirty="0" sz="1400" spc="50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Prefeitura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Municipal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3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Seropédica</a:t>
            </a: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ts val="1470"/>
              </a:lnSpc>
            </a:pPr>
            <a:r>
              <a:rPr dirty="0" sz="1300" i="1">
                <a:latin typeface="Times New Roman"/>
                <a:cs typeface="Times New Roman"/>
              </a:rPr>
              <a:t>Secretaria</a:t>
            </a:r>
            <a:r>
              <a:rPr dirty="0" sz="1300" spc="-30" i="1">
                <a:latin typeface="Times New Roman"/>
                <a:cs typeface="Times New Roman"/>
              </a:rPr>
              <a:t> </a:t>
            </a:r>
            <a:r>
              <a:rPr dirty="0" sz="1300" i="1">
                <a:latin typeface="Times New Roman"/>
                <a:cs typeface="Times New Roman"/>
              </a:rPr>
              <a:t>Municipal</a:t>
            </a:r>
            <a:r>
              <a:rPr dirty="0" sz="1300" spc="-35" i="1">
                <a:latin typeface="Times New Roman"/>
                <a:cs typeface="Times New Roman"/>
              </a:rPr>
              <a:t> </a:t>
            </a:r>
            <a:r>
              <a:rPr dirty="0" sz="1300" i="1">
                <a:latin typeface="Times New Roman"/>
                <a:cs typeface="Times New Roman"/>
              </a:rPr>
              <a:t>de</a:t>
            </a:r>
            <a:r>
              <a:rPr dirty="0" sz="1300" spc="-20" i="1">
                <a:latin typeface="Times New Roman"/>
                <a:cs typeface="Times New Roman"/>
              </a:rPr>
              <a:t> </a:t>
            </a:r>
            <a:r>
              <a:rPr dirty="0" sz="1300" spc="-10" i="1">
                <a:latin typeface="Times New Roman"/>
                <a:cs typeface="Times New Roman"/>
              </a:rPr>
              <a:t>Administração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706932" y="1911222"/>
            <a:ext cx="6231890" cy="9131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L="1016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PORTARIA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Nº.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0208 DE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18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JULHO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0" b="1">
                <a:latin typeface="Arial"/>
                <a:cs typeface="Arial"/>
              </a:rPr>
              <a:t> 2025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80"/>
              </a:spcBef>
            </a:pPr>
            <a:endParaRPr sz="1200">
              <a:latin typeface="Arial"/>
              <a:cs typeface="Arial"/>
            </a:endParaRPr>
          </a:p>
          <a:p>
            <a:pPr marL="12700" marR="5080">
              <a:lnSpc>
                <a:spcPts val="1370"/>
              </a:lnSpc>
            </a:pP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4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SECRETÁRIO</a:t>
            </a:r>
            <a:r>
              <a:rPr dirty="0" sz="1200" spc="4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4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ADMINISTRAÇÃO,</a:t>
            </a:r>
            <a:r>
              <a:rPr dirty="0" sz="1200" spc="4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4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Prefeitura</a:t>
            </a:r>
            <a:r>
              <a:rPr dirty="0" sz="1200" spc="4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4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4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Seropédica,</a:t>
            </a:r>
            <a:r>
              <a:rPr dirty="0" sz="1200" spc="43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em </a:t>
            </a:r>
            <a:r>
              <a:rPr dirty="0" sz="1200">
                <a:latin typeface="Arial MT"/>
                <a:cs typeface="Arial MT"/>
              </a:rPr>
              <a:t>conformidade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-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Decreto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n.º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0673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16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março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2010.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6140577" y="3313556"/>
            <a:ext cx="80200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 b="1">
                <a:latin typeface="Arial"/>
                <a:cs typeface="Arial"/>
              </a:rPr>
              <a:t>RESOLVE:</a:t>
            </a:r>
            <a:endParaRPr sz="12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706932" y="4014977"/>
            <a:ext cx="6241415" cy="558800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algn="just" marL="12700" marR="5080">
              <a:lnSpc>
                <a:spcPct val="95800"/>
              </a:lnSpc>
              <a:spcBef>
                <a:spcPts val="160"/>
              </a:spcBef>
            </a:pPr>
            <a:r>
              <a:rPr dirty="0" sz="1200">
                <a:latin typeface="Arial MT"/>
                <a:cs typeface="Arial MT"/>
              </a:rPr>
              <a:t>Conceder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(o)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(a)</a:t>
            </a:r>
            <a:r>
              <a:rPr dirty="0" sz="1200" spc="4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THAIS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ROCHA</a:t>
            </a:r>
            <a:r>
              <a:rPr dirty="0" sz="1200" spc="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ELOI</a:t>
            </a:r>
            <a:r>
              <a:rPr dirty="0" sz="1200" spc="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RANGEL,</a:t>
            </a:r>
            <a:r>
              <a:rPr dirty="0" sz="1200" spc="8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matrícula n.º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12069,</a:t>
            </a:r>
            <a:r>
              <a:rPr dirty="0" sz="1200" spc="3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lotado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(a) </a:t>
            </a:r>
            <a:r>
              <a:rPr dirty="0" sz="1200">
                <a:latin typeface="Arial MT"/>
                <a:cs typeface="Arial MT"/>
              </a:rPr>
              <a:t>na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Educação,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60</a:t>
            </a:r>
            <a:r>
              <a:rPr dirty="0" sz="1200" spc="1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(sessenta)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dias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Prorrogação</a:t>
            </a:r>
            <a:r>
              <a:rPr dirty="0" sz="1200" spc="6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da</a:t>
            </a:r>
            <a:r>
              <a:rPr dirty="0" sz="1200" spc="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Licença</a:t>
            </a:r>
            <a:r>
              <a:rPr dirty="0" sz="1200" spc="5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Maternidade</a:t>
            </a:r>
            <a:r>
              <a:rPr dirty="0" sz="1200" spc="-10">
                <a:latin typeface="Arial MT"/>
                <a:cs typeface="Arial MT"/>
              </a:rPr>
              <a:t>,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partir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 </a:t>
            </a:r>
            <a:r>
              <a:rPr dirty="0" sz="1200" b="1">
                <a:latin typeface="Arial"/>
                <a:cs typeface="Arial"/>
              </a:rPr>
              <a:t>25/09/2025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-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término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em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23/11/2025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conforme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processo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n.º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10" b="1">
                <a:latin typeface="Arial"/>
                <a:cs typeface="Arial"/>
              </a:rPr>
              <a:t>8467/2025.</a:t>
            </a:r>
            <a:endParaRPr sz="1200">
              <a:latin typeface="Arial"/>
              <a:cs typeface="Arial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4286758" y="5069839"/>
            <a:ext cx="266255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Arial MT"/>
                <a:cs typeface="Arial MT"/>
              </a:rPr>
              <a:t>Registra-</a:t>
            </a:r>
            <a:r>
              <a:rPr dirty="0" sz="1200">
                <a:latin typeface="Arial MT"/>
                <a:cs typeface="Arial MT"/>
              </a:rPr>
              <a:t>se,</a:t>
            </a:r>
            <a:r>
              <a:rPr dirty="0" sz="1200" spc="4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Publique-</a:t>
            </a:r>
            <a:r>
              <a:rPr dirty="0" sz="1200">
                <a:latin typeface="Arial MT"/>
                <a:cs typeface="Arial MT"/>
              </a:rPr>
              <a:t>se</a:t>
            </a:r>
            <a:r>
              <a:rPr dirty="0" sz="1200" spc="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5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Cumpra-</a:t>
            </a:r>
            <a:r>
              <a:rPr dirty="0" sz="1200" spc="-25">
                <a:latin typeface="Arial MT"/>
                <a:cs typeface="Arial MT"/>
              </a:rPr>
              <a:t>se.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2408301" y="6557517"/>
            <a:ext cx="2834640" cy="559435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algn="ctr" marL="12065" marR="5080" indent="-1905">
              <a:lnSpc>
                <a:spcPct val="95900"/>
              </a:lnSpc>
              <a:spcBef>
                <a:spcPts val="160"/>
              </a:spcBef>
            </a:pPr>
            <a:r>
              <a:rPr dirty="0" sz="1200" b="1">
                <a:latin typeface="Arial"/>
                <a:cs typeface="Arial"/>
              </a:rPr>
              <a:t>Jonathan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Carlos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Souza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Werneck </a:t>
            </a:r>
            <a:r>
              <a:rPr dirty="0" sz="1200" b="1">
                <a:latin typeface="Arial"/>
                <a:cs typeface="Arial"/>
              </a:rPr>
              <a:t>Secretário</a:t>
            </a:r>
            <a:r>
              <a:rPr dirty="0" sz="1200" spc="-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Municipal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Administração </a:t>
            </a:r>
            <a:r>
              <a:rPr dirty="0" sz="1200" b="1">
                <a:latin typeface="Arial"/>
                <a:cs typeface="Arial"/>
              </a:rPr>
              <a:t>Matr.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290433926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–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spc="-25" b="1">
                <a:latin typeface="Arial"/>
                <a:cs typeface="Arial"/>
              </a:rPr>
              <a:t>PMS</a:t>
            </a:r>
            <a:endParaRPr sz="1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secgov</dc:creator>
  <dc:title>Estado do Rio de  Janeiro</dc:title>
  <dcterms:created xsi:type="dcterms:W3CDTF">2025-09-17T20:03:49Z</dcterms:created>
  <dcterms:modified xsi:type="dcterms:W3CDTF">2025-09-17T20:03:49Z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2025-09-17T00:00:00Z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2025-09-17T00:00:00Z</vt:filetime>
  </property>
  <property fmtid="{D5CDD505-2E9C-101B-9397-08002B2CF9AE}" pid="5" name="Producer">
    <vt:lpwstr>www.ilovepdf.com</vt:lpwstr>
  </property>
</Properties>
</file>