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05790" y="570229"/>
            <a:ext cx="708660" cy="70612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5358" y="615442"/>
            <a:ext cx="2641600" cy="637540"/>
          </a:xfrm>
          <a:prstGeom prst="rect">
            <a:avLst/>
          </a:prstGeom>
        </p:spPr>
        <p:txBody>
          <a:bodyPr wrap="square" lIns="0" tIns="23495" rIns="0" bIns="0" rtlCol="0" vert="horz">
            <a:spAutoFit/>
          </a:bodyPr>
          <a:lstStyle/>
          <a:p>
            <a:pPr marL="12700" marR="62865">
              <a:lnSpc>
                <a:spcPts val="1630"/>
              </a:lnSpc>
              <a:spcBef>
                <a:spcPts val="185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Municipal</a:t>
            </a:r>
            <a:r>
              <a:rPr dirty="0" sz="1400" spc="-4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  <a:p>
            <a:pPr marL="12700">
              <a:lnSpc>
                <a:spcPts val="1470"/>
              </a:lnSpc>
            </a:pPr>
            <a:r>
              <a:rPr dirty="0" sz="1300" i="1">
                <a:latin typeface="Times New Roman"/>
                <a:cs typeface="Times New Roman"/>
              </a:rPr>
              <a:t>Secretaria</a:t>
            </a:r>
            <a:r>
              <a:rPr dirty="0" sz="1300" spc="-30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Municipal</a:t>
            </a:r>
            <a:r>
              <a:rPr dirty="0" sz="1300" spc="-35" i="1">
                <a:latin typeface="Times New Roman"/>
                <a:cs typeface="Times New Roman"/>
              </a:rPr>
              <a:t> </a:t>
            </a:r>
            <a:r>
              <a:rPr dirty="0" sz="1300" i="1">
                <a:latin typeface="Times New Roman"/>
                <a:cs typeface="Times New Roman"/>
              </a:rPr>
              <a:t>de</a:t>
            </a:r>
            <a:r>
              <a:rPr dirty="0" sz="1300" spc="-25" i="1">
                <a:latin typeface="Times New Roman"/>
                <a:cs typeface="Times New Roman"/>
              </a:rPr>
              <a:t> </a:t>
            </a:r>
            <a:r>
              <a:rPr dirty="0" sz="1300" spc="-10" i="1">
                <a:latin typeface="Times New Roman"/>
                <a:cs typeface="Times New Roman"/>
              </a:rPr>
              <a:t>Administração</a:t>
            </a:r>
            <a:endParaRPr sz="13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1862708" y="1911222"/>
            <a:ext cx="3923665" cy="23812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0"/>
              </a:spcBef>
            </a:pPr>
            <a:r>
              <a:rPr dirty="0" sz="1400" b="1">
                <a:latin typeface="Arial"/>
                <a:cs typeface="Arial"/>
              </a:rPr>
              <a:t>PORTARIA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N.º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0205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18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 JULHO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20" b="1">
                <a:latin typeface="Arial"/>
                <a:cs typeface="Arial"/>
              </a:rPr>
              <a:t> 2025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06932" y="2935605"/>
            <a:ext cx="6230620" cy="64960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2700">
              <a:lnSpc>
                <a:spcPts val="1645"/>
              </a:lnSpc>
              <a:spcBef>
                <a:spcPts val="90"/>
              </a:spcBef>
            </a:pPr>
            <a:r>
              <a:rPr dirty="0" sz="1400" b="1">
                <a:latin typeface="Arial"/>
                <a:cs typeface="Arial"/>
              </a:rPr>
              <a:t>O</a:t>
            </a:r>
            <a:r>
              <a:rPr dirty="0" sz="1400" spc="10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SECRETÁRIO</a:t>
            </a:r>
            <a:r>
              <a:rPr dirty="0" sz="1400" spc="10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1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ADMINISTRAÇÃO,</a:t>
            </a:r>
            <a:r>
              <a:rPr dirty="0" sz="1400" spc="9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DA</a:t>
            </a:r>
            <a:r>
              <a:rPr dirty="0" sz="1400" spc="8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PREFEITURA</a:t>
            </a:r>
            <a:r>
              <a:rPr dirty="0" sz="1400" spc="8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MUNICIPAL</a:t>
            </a:r>
            <a:r>
              <a:rPr dirty="0" sz="1400" spc="95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DE</a:t>
            </a:r>
            <a:endParaRPr sz="1400">
              <a:latin typeface="Arial"/>
              <a:cs typeface="Arial"/>
            </a:endParaRPr>
          </a:p>
          <a:p>
            <a:pPr marL="12700" marR="6350">
              <a:lnSpc>
                <a:spcPts val="1630"/>
              </a:lnSpc>
              <a:spcBef>
                <a:spcPts val="60"/>
              </a:spcBef>
            </a:pPr>
            <a:r>
              <a:rPr dirty="0" sz="1400" b="1">
                <a:latin typeface="Arial"/>
                <a:cs typeface="Arial"/>
              </a:rPr>
              <a:t>SEROPÉDICA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por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nomeação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em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vista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dispõe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n.º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011/97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Único,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17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janeiro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1997.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932" y="4365497"/>
            <a:ext cx="6238875" cy="1875155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90"/>
              </a:spcBef>
            </a:pPr>
            <a:r>
              <a:rPr dirty="0" sz="1400" spc="-10" b="1">
                <a:latin typeface="Arial"/>
                <a:cs typeface="Arial"/>
              </a:rPr>
              <a:t>RESOLVE:</a:t>
            </a: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14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1400">
              <a:latin typeface="Arial"/>
              <a:cs typeface="Arial"/>
            </a:endParaRPr>
          </a:p>
          <a:p>
            <a:pPr algn="just" marL="12700" marR="5715">
              <a:lnSpc>
                <a:spcPct val="95700"/>
              </a:lnSpc>
              <a:spcBef>
                <a:spcPts val="5"/>
              </a:spcBef>
            </a:pPr>
            <a:r>
              <a:rPr dirty="0" sz="1400">
                <a:latin typeface="Arial MT"/>
                <a:cs typeface="Arial MT"/>
              </a:rPr>
              <a:t>Conceder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(o)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-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(a),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RAFAEL</a:t>
            </a:r>
            <a:r>
              <a:rPr dirty="0" sz="1400" spc="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MOREIRA</a:t>
            </a:r>
            <a:r>
              <a:rPr dirty="0" sz="1400" spc="-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ALMEIDA</a:t>
            </a:r>
            <a:r>
              <a:rPr dirty="0" sz="1400" spc="-1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VENTURA</a:t>
            </a:r>
            <a:r>
              <a:rPr dirty="0" sz="1400" spc="-50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DE </a:t>
            </a:r>
            <a:r>
              <a:rPr dirty="0" sz="1400" b="1">
                <a:latin typeface="Arial"/>
                <a:cs typeface="Arial"/>
              </a:rPr>
              <a:t>OLIVEIRA,</a:t>
            </a:r>
            <a:r>
              <a:rPr dirty="0" sz="1400" spc="11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n.º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12458,</a:t>
            </a:r>
            <a:r>
              <a:rPr dirty="0" sz="1400" spc="14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Inspetor</a:t>
            </a:r>
            <a:r>
              <a:rPr dirty="0" sz="1400" spc="1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Alunos,</a:t>
            </a:r>
            <a:r>
              <a:rPr dirty="0" sz="1400" spc="114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lotado</a:t>
            </a:r>
            <a:r>
              <a:rPr dirty="0" sz="1400" spc="1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11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Secretaria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Educação,</a:t>
            </a:r>
            <a:r>
              <a:rPr dirty="0" sz="1400" spc="34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02</a:t>
            </a:r>
            <a:r>
              <a:rPr dirty="0" sz="1400" spc="3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(dois)</a:t>
            </a:r>
            <a:r>
              <a:rPr dirty="0" sz="1400" spc="32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anos</a:t>
            </a:r>
            <a:r>
              <a:rPr dirty="0" sz="1400" spc="3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2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Licença</a:t>
            </a:r>
            <a:r>
              <a:rPr dirty="0" sz="1400" spc="36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Sem</a:t>
            </a:r>
            <a:r>
              <a:rPr dirty="0" sz="1400" spc="38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Vencimento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3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efeitos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</a:t>
            </a:r>
            <a:r>
              <a:rPr dirty="0" sz="1400" spc="3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30/06/2025</a:t>
            </a:r>
            <a:r>
              <a:rPr dirty="0" sz="1400" spc="80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término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em</a:t>
            </a:r>
            <a:r>
              <a:rPr dirty="0" sz="1400" spc="4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28/06/2027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5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Art. </a:t>
            </a:r>
            <a:r>
              <a:rPr dirty="0" sz="1400">
                <a:latin typeface="Arial MT"/>
                <a:cs typeface="Arial MT"/>
              </a:rPr>
              <a:t>99/97,</a:t>
            </a:r>
            <a:r>
              <a:rPr dirty="0" sz="1400" spc="3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Título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II,</a:t>
            </a:r>
            <a:r>
              <a:rPr dirty="0" sz="1400" spc="3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Capitulo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IV,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Seção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VIII</a:t>
            </a:r>
            <a:r>
              <a:rPr dirty="0" sz="1400" spc="3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3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n.º</a:t>
            </a:r>
            <a:r>
              <a:rPr dirty="0" sz="1400" spc="3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011/97</a:t>
            </a:r>
            <a:r>
              <a:rPr dirty="0" sz="1400" spc="3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–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Estatuto</a:t>
            </a:r>
            <a:r>
              <a:rPr dirty="0" sz="1400" spc="335">
                <a:latin typeface="Arial MT"/>
                <a:cs typeface="Arial MT"/>
              </a:rPr>
              <a:t> </a:t>
            </a:r>
            <a:r>
              <a:rPr dirty="0" sz="1400" spc="-25">
                <a:latin typeface="Arial MT"/>
                <a:cs typeface="Arial MT"/>
              </a:rPr>
              <a:t>dos </a:t>
            </a:r>
            <a:r>
              <a:rPr dirty="0" sz="1400" spc="-10">
                <a:latin typeface="Arial MT"/>
                <a:cs typeface="Arial MT"/>
              </a:rPr>
              <a:t>Funcionários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Público,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n.º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8181/2025.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6758" y="6765162"/>
            <a:ext cx="2663190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173604" y="7990713"/>
            <a:ext cx="3302635" cy="646430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algn="ctr" marL="12065" marR="5080" indent="-5080">
              <a:lnSpc>
                <a:spcPts val="1610"/>
              </a:lnSpc>
              <a:spcBef>
                <a:spcPts val="200"/>
              </a:spcBef>
            </a:pPr>
            <a:r>
              <a:rPr dirty="0" sz="1400" b="1">
                <a:latin typeface="Arial"/>
                <a:cs typeface="Arial"/>
              </a:rPr>
              <a:t>Jonathan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Carlos</a:t>
            </a:r>
            <a:r>
              <a:rPr dirty="0" sz="1400" spc="-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Souza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Werneck </a:t>
            </a:r>
            <a:r>
              <a:rPr dirty="0" sz="1400" b="1">
                <a:latin typeface="Arial"/>
                <a:cs typeface="Arial"/>
              </a:rPr>
              <a:t>Secretário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Municipal</a:t>
            </a:r>
            <a:r>
              <a:rPr dirty="0" sz="1400" spc="-3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-3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Administração </a:t>
            </a:r>
            <a:r>
              <a:rPr dirty="0" sz="1400" b="1">
                <a:latin typeface="Arial"/>
                <a:cs typeface="Arial"/>
              </a:rPr>
              <a:t>Matr.</a:t>
            </a:r>
            <a:r>
              <a:rPr dirty="0" sz="1400" spc="-5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290433926</a:t>
            </a:r>
            <a:r>
              <a:rPr dirty="0" sz="1400" spc="-2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–</a:t>
            </a:r>
            <a:r>
              <a:rPr dirty="0" sz="1400" spc="-55" b="1">
                <a:latin typeface="Arial"/>
                <a:cs typeface="Arial"/>
              </a:rPr>
              <a:t> </a:t>
            </a:r>
            <a:r>
              <a:rPr dirty="0" sz="1400" spc="-25" b="1">
                <a:latin typeface="Arial"/>
                <a:cs typeface="Arial"/>
              </a:rPr>
              <a:t>PMS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secgov</dc:creator>
  <dc:title>Estado do Rio de  Janeiro</dc:title>
  <dcterms:created xsi:type="dcterms:W3CDTF">2025-09-17T20:07:27Z</dcterms:created>
  <dcterms:modified xsi:type="dcterms:W3CDTF">2025-09-17T20:07:27Z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2025-09-17T00:00:00Z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2025-09-17T00:00:00Z</vt:filetime>
  </property>
  <property fmtid="{D5CDD505-2E9C-101B-9397-08002B2CF9AE}" pid="5" name="Producer">
    <vt:lpwstr>www.ilovepdf.com</vt:lpwstr>
  </property>
</Properties>
</file>