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61820" y="1948681"/>
            <a:ext cx="39255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 0206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18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JULHO DE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545"/>
            <a:ext cx="623760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 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14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6537"/>
            <a:ext cx="6238875" cy="126047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(a),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LUANA</a:t>
            </a:r>
            <a:r>
              <a:rPr dirty="0" sz="1400" spc="1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PRUDENCIO</a:t>
            </a:r>
            <a:r>
              <a:rPr dirty="0" sz="1400" spc="1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ALMEIDA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SCHULTZ, </a:t>
            </a:r>
            <a:r>
              <a:rPr dirty="0" sz="1400">
                <a:latin typeface="Arial MT"/>
                <a:cs typeface="Arial MT"/>
              </a:rPr>
              <a:t>matrícula n.º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12031</a:t>
            </a:r>
            <a:r>
              <a:rPr dirty="0" sz="1400">
                <a:latin typeface="Arial MT"/>
                <a:cs typeface="Arial MT"/>
              </a:rPr>
              <a:t>, lotado (a) na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 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 </a:t>
            </a:r>
            <a:r>
              <a:rPr dirty="0" sz="1400" spc="-10">
                <a:latin typeface="Arial MT"/>
                <a:cs typeface="Arial MT"/>
              </a:rPr>
              <a:t>(sete)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3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cônjuge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30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112,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Públicos,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03/07/2025</a:t>
            </a:r>
            <a:r>
              <a:rPr dirty="0" sz="1400" spc="2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2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09/07/2025,</a:t>
            </a:r>
            <a:r>
              <a:rPr dirty="0" sz="1400" spc="280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9165/2025.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020" y="654811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12924" y="7877040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LIC. FALECIMENTO- LUANA PRUDENCIO - FERNANDA CARVALHO</dc:title>
  <dcterms:created xsi:type="dcterms:W3CDTF">2025-09-23T16:13:27Z</dcterms:created>
  <dcterms:modified xsi:type="dcterms:W3CDTF">2025-09-23T16:13:27Z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