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4312920" cy="12452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1727835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300">
              <a:latin typeface="Times New Roman"/>
              <a:cs typeface="Times New Roman"/>
            </a:endParaRPr>
          </a:p>
          <a:p>
            <a:pPr marL="399415">
              <a:lnSpc>
                <a:spcPct val="100000"/>
              </a:lnSpc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N.º 0207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18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JULHO DE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2439409"/>
            <a:ext cx="6237605" cy="1262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 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4278877"/>
            <a:ext cx="623760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FERNANDA CARVALHO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ALONSO,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n.º </a:t>
            </a:r>
            <a:r>
              <a:rPr dirty="0" sz="1400" b="1">
                <a:latin typeface="Arial"/>
                <a:cs typeface="Arial"/>
              </a:rPr>
              <a:t>14579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lotado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29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mãe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4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II,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retroagindo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05/06/2025</a:t>
            </a:r>
            <a:r>
              <a:rPr dirty="0" sz="1400" spc="1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11/06/2025,</a:t>
            </a:r>
            <a:r>
              <a:rPr dirty="0" sz="1400" spc="16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n.º </a:t>
            </a:r>
            <a:r>
              <a:rPr dirty="0" sz="1400" spc="-10" b="1">
                <a:latin typeface="Arial"/>
                <a:cs typeface="Arial"/>
              </a:rPr>
              <a:t>8594/2025.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020" y="6221977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12924" y="7550904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LIC. FALECIMENTO- LUANA PRUDENCIO - FERNANDA CARVALHO</dc:title>
  <dcterms:created xsi:type="dcterms:W3CDTF">2025-09-23T16:17:55Z</dcterms:created>
  <dcterms:modified xsi:type="dcterms:W3CDTF">2025-09-23T16:17:55Z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