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04542" y="1947798"/>
            <a:ext cx="404241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3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267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 13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AGOSTO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2767964"/>
            <a:ext cx="6240145" cy="84772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30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2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31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conformidade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 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dispõe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97.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8.112/90, </a:t>
            </a:r>
            <a:r>
              <a:rPr dirty="0" sz="1400">
                <a:latin typeface="Arial MT"/>
                <a:cs typeface="Arial MT"/>
              </a:rPr>
              <a:t>Inciso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III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“b”;</a:t>
            </a:r>
            <a:endParaRPr sz="1400">
              <a:latin typeface="Arial MT"/>
              <a:cs typeface="Arial MT"/>
            </a:endParaRPr>
          </a:p>
          <a:p>
            <a:pPr algn="r" marR="6985">
              <a:lnSpc>
                <a:spcPts val="1540"/>
              </a:lnSpc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97857"/>
            <a:ext cx="6240145" cy="105473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just" marL="12700" marR="5080">
              <a:lnSpc>
                <a:spcPct val="95700"/>
              </a:lnSpc>
              <a:spcBef>
                <a:spcPts val="165"/>
              </a:spcBef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11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10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11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servidora</a:t>
            </a:r>
            <a:r>
              <a:rPr dirty="0" sz="1400" spc="114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(o),</a:t>
            </a:r>
            <a:r>
              <a:rPr dirty="0" sz="1400" spc="11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GECILDA</a:t>
            </a:r>
            <a:r>
              <a:rPr dirty="0" sz="1400" spc="13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LEITE</a:t>
            </a:r>
            <a:r>
              <a:rPr dirty="0" sz="1400" spc="13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4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SÁ,</a:t>
            </a:r>
            <a:r>
              <a:rPr dirty="0" sz="1400" spc="14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10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n°. </a:t>
            </a:r>
            <a:r>
              <a:rPr dirty="0" sz="1400" b="1">
                <a:latin typeface="Arial"/>
                <a:cs typeface="Arial"/>
              </a:rPr>
              <a:t>290434851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 na Secretaria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 Educação,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07 </a:t>
            </a:r>
            <a:r>
              <a:rPr dirty="0" sz="1400">
                <a:latin typeface="Arial MT"/>
                <a:cs typeface="Arial MT"/>
              </a:rPr>
              <a:t>(sete)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Licença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Falecimento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esposo,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97,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Inciso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III,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“b”,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3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3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8.112/90,</a:t>
            </a:r>
            <a:r>
              <a:rPr dirty="0" sz="1400" spc="3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retroagindo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3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ao</a:t>
            </a:r>
            <a:r>
              <a:rPr dirty="0" sz="1400" spc="3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3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10/08/2025</a:t>
            </a:r>
            <a:r>
              <a:rPr dirty="0" sz="1400" spc="390" b="1">
                <a:latin typeface="Arial"/>
                <a:cs typeface="Arial"/>
              </a:rPr>
              <a:t> </a:t>
            </a:r>
            <a:r>
              <a:rPr dirty="0" sz="1400" spc="-50" b="1">
                <a:latin typeface="Arial"/>
                <a:cs typeface="Arial"/>
              </a:rPr>
              <a:t>a </a:t>
            </a:r>
            <a:r>
              <a:rPr dirty="0" sz="1400" spc="-10" b="1">
                <a:latin typeface="Arial"/>
                <a:cs typeface="Arial"/>
              </a:rPr>
              <a:t>16/08/2025,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10364/25.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47591" y="5938773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92145" y="7268082"/>
            <a:ext cx="2868295" cy="64643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243840" marR="5080" indent="-231775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Jonathan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Carlos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Souza</a:t>
            </a:r>
            <a:r>
              <a:rPr dirty="0" sz="1400" spc="-7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Werneck </a:t>
            </a:r>
            <a:r>
              <a:rPr dirty="0" sz="1400">
                <a:latin typeface="Arial MT"/>
                <a:cs typeface="Arial MT"/>
              </a:rPr>
              <a:t>Secretário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Administração</a:t>
            </a:r>
            <a:endParaRPr sz="1400">
              <a:latin typeface="Arial MT"/>
              <a:cs typeface="Arial MT"/>
            </a:endParaRPr>
          </a:p>
          <a:p>
            <a:pPr marL="720090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Mat.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290433926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2025-09-23T16:28:21Z</dcterms:created>
  <dcterms:modified xsi:type="dcterms:W3CDTF">2025-09-23T16:28:21Z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