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84629" y="2069718"/>
            <a:ext cx="3684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268/25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762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SANDRA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SOUZA,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0495,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(o)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18/08/2025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15/11/2025,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8847/2025.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2025-09-23T16:36:58Z</dcterms:created>
  <dcterms:modified xsi:type="dcterms:W3CDTF">2025-09-23T16:36:58Z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