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969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4542" y="1947798"/>
            <a:ext cx="40424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265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13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12592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606543"/>
            <a:ext cx="6237605" cy="125920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ALMIR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CAMPOS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PIMENTA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11052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Defesa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Direitos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Pessoa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Idosa,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spc="-25" b="1">
                <a:latin typeface="Arial"/>
                <a:cs typeface="Arial"/>
              </a:rPr>
              <a:t>07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112,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Públicos,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02/08/2025</a:t>
            </a:r>
            <a:r>
              <a:rPr dirty="0" sz="1400" spc="1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08/08/2025,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10145/2025.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6551421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880984"/>
            <a:ext cx="286893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2025-09-23T17:08:42Z</dcterms:created>
  <dcterms:modified xsi:type="dcterms:W3CDTF">2025-09-23T17:08:42Z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