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38780" y="450849"/>
            <a:ext cx="278955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 indent="384175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27100" y="1524126"/>
            <a:ext cx="6511925" cy="55321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7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603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11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AGOSTO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75"/>
              </a:spcBef>
            </a:pPr>
            <a:endParaRPr sz="1600">
              <a:latin typeface="Arial"/>
              <a:cs typeface="Arial"/>
            </a:endParaRPr>
          </a:p>
          <a:p>
            <a:pPr algn="just" marL="12700" marR="16510">
              <a:lnSpc>
                <a:spcPts val="139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suas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12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legais</a:t>
            </a:r>
            <a:r>
              <a:rPr dirty="0" sz="1200" spc="615">
                <a:latin typeface="Arial MT"/>
                <a:cs typeface="Arial MT"/>
              </a:rPr>
              <a:t> </a:t>
            </a:r>
            <a:r>
              <a:rPr dirty="0" sz="1200" spc="-35">
                <a:latin typeface="Arial MT"/>
                <a:cs typeface="Arial MT"/>
              </a:rPr>
              <a:t>e</a:t>
            </a:r>
            <a:r>
              <a:rPr dirty="0" sz="1200" spc="-35">
                <a:latin typeface="Arial MT"/>
                <a:cs typeface="Arial MT"/>
              </a:rPr>
              <a:t>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considerando 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necessidade 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regulamentar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fiscalizar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cumprimento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 </a:t>
            </a:r>
            <a:r>
              <a:rPr dirty="0" sz="1200" spc="-10">
                <a:latin typeface="Arial MT"/>
                <a:cs typeface="Arial MT"/>
              </a:rPr>
              <a:t>contratos.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Arial MT"/>
              <a:cs typeface="Arial MT"/>
            </a:endParaRPr>
          </a:p>
          <a:p>
            <a:pPr algn="just" marL="104139" marR="12065" indent="-12700">
              <a:lnSpc>
                <a:spcPct val="95800"/>
              </a:lnSpc>
            </a:pPr>
            <a:r>
              <a:rPr dirty="0" sz="1200">
                <a:latin typeface="Arial MT"/>
                <a:cs typeface="Arial MT"/>
              </a:rPr>
              <a:t>ESTABELECE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FISCALIZAÇÃO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CONTRATO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060/2022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PROCESSO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16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17559/2021</a:t>
            </a:r>
            <a:r>
              <a:rPr dirty="0" sz="1200" spc="17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ADAPT</a:t>
            </a:r>
            <a:r>
              <a:rPr dirty="0" sz="1200" spc="1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LINK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SERVIÇOS</a:t>
            </a:r>
            <a:r>
              <a:rPr dirty="0" sz="1200" spc="1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COMUNICAÇÃO </a:t>
            </a:r>
            <a:r>
              <a:rPr dirty="0" sz="1200">
                <a:latin typeface="Arial MT"/>
                <a:cs typeface="Arial MT"/>
              </a:rPr>
              <a:t>MULTIMIDIA</a:t>
            </a:r>
            <a:r>
              <a:rPr dirty="0" sz="1200" spc="-8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EIRELI.</a:t>
            </a:r>
            <a:endParaRPr sz="1200">
              <a:latin typeface="Arial MT"/>
              <a:cs typeface="Arial MT"/>
            </a:endParaRPr>
          </a:p>
          <a:p>
            <a:pPr algn="r" marR="13335">
              <a:lnSpc>
                <a:spcPct val="100000"/>
              </a:lnSpc>
              <a:spcBef>
                <a:spcPts val="13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8255">
              <a:lnSpc>
                <a:spcPct val="95600"/>
              </a:lnSpc>
            </a:pPr>
            <a:r>
              <a:rPr dirty="0" sz="1200">
                <a:latin typeface="Arial MT"/>
                <a:cs typeface="Arial MT"/>
              </a:rPr>
              <a:t>Art.1º-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DESIGNAR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abaixo,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compor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Fiscalização,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contrato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060/2022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3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17559/2021,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cujo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objeto</a:t>
            </a:r>
            <a:r>
              <a:rPr dirty="0" sz="1200" spc="3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CONTRATAÇÃO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EMPRESA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ESPECIALIZADA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0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PRESTAÇÃO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SERVIÇOS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COMUNICAÇÃO</a:t>
            </a:r>
            <a:r>
              <a:rPr dirty="0" sz="1200" spc="120">
                <a:latin typeface="Arial MT"/>
                <a:cs typeface="Arial MT"/>
              </a:rPr>
              <a:t>  </a:t>
            </a:r>
            <a:r>
              <a:rPr dirty="0" sz="1200" spc="-3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MULTIMIDIA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INTERNET.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00">
              <a:latin typeface="Arial MT"/>
              <a:cs typeface="Arial MT"/>
            </a:endParaRPr>
          </a:p>
          <a:p>
            <a:pPr marL="649605" marR="8890" indent="-229235">
              <a:lnSpc>
                <a:spcPts val="1370"/>
              </a:lnSpc>
              <a:buAutoNum type="arabicParenR"/>
              <a:tabLst>
                <a:tab pos="649605" algn="l"/>
              </a:tabLst>
            </a:pPr>
            <a:r>
              <a:rPr dirty="0" sz="1200">
                <a:latin typeface="Arial MT"/>
                <a:cs typeface="Arial MT"/>
              </a:rPr>
              <a:t>JOAO</a:t>
            </a:r>
            <a:r>
              <a:rPr dirty="0" sz="1200" spc="3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MARCOS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BATISTA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NUNES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290433332</a:t>
            </a:r>
            <a:r>
              <a:rPr dirty="0" sz="1200" spc="3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COORDENADOR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INFORMATICA;</a:t>
            </a:r>
            <a:endParaRPr sz="1200">
              <a:latin typeface="Arial MT"/>
              <a:cs typeface="Arial MT"/>
            </a:endParaRPr>
          </a:p>
          <a:p>
            <a:pPr marL="649605" marR="5080" indent="-229235">
              <a:lnSpc>
                <a:spcPts val="1390"/>
              </a:lnSpc>
              <a:spcBef>
                <a:spcPts val="1375"/>
              </a:spcBef>
              <a:buAutoNum type="arabicParenR"/>
              <a:tabLst>
                <a:tab pos="649605" algn="l"/>
              </a:tabLst>
            </a:pPr>
            <a:r>
              <a:rPr dirty="0" sz="1200">
                <a:latin typeface="Arial MT"/>
                <a:cs typeface="Arial MT"/>
              </a:rPr>
              <a:t>MARCOS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JEAN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OLIVEIRA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SILVA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JUNIOR–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290433389 -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DIRETOR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INFORMÁTICA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TECNOLOGIA;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AutoNum type="arabicParenR"/>
            </a:pPr>
            <a:endParaRPr sz="1200">
              <a:latin typeface="Arial MT"/>
              <a:cs typeface="Arial MT"/>
            </a:endParaRPr>
          </a:p>
          <a:p>
            <a:pPr marL="649605" marR="7620" indent="-229235">
              <a:lnSpc>
                <a:spcPts val="1370"/>
              </a:lnSpc>
              <a:buAutoNum type="arabicParenR"/>
              <a:tabLst>
                <a:tab pos="649605" algn="l"/>
                <a:tab pos="1496695" algn="l"/>
                <a:tab pos="2401570" algn="l"/>
                <a:tab pos="2870835" algn="l"/>
                <a:tab pos="3637915" algn="l"/>
                <a:tab pos="3860165" algn="l"/>
                <a:tab pos="5238750" algn="l"/>
                <a:tab pos="5461000" algn="l"/>
                <a:tab pos="6283960" algn="l"/>
              </a:tabLst>
            </a:pPr>
            <a:r>
              <a:rPr dirty="0" sz="1200" spc="-10">
                <a:latin typeface="Arial MT"/>
                <a:cs typeface="Arial MT"/>
              </a:rPr>
              <a:t>JOELSON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FERREIRA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5">
                <a:latin typeface="Arial MT"/>
                <a:cs typeface="Arial MT"/>
              </a:rPr>
              <a:t>DOS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SANTOS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–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MATR.290434371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–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DIRETOR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PROTEÇÃO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DADOS.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13335">
              <a:lnSpc>
                <a:spcPts val="1370"/>
              </a:lnSpc>
            </a:pPr>
            <a:r>
              <a:rPr dirty="0" sz="1200">
                <a:latin typeface="Arial MT"/>
                <a:cs typeface="Arial MT"/>
              </a:rPr>
              <a:t>Art.2º-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tem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à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01/02/2025,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revogando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 </a:t>
            </a:r>
            <a:r>
              <a:rPr dirty="0" sz="1200">
                <a:latin typeface="Arial MT"/>
                <a:cs typeface="Arial MT"/>
              </a:rPr>
              <a:t>598/2025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 as disposições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contrário.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27100" y="7548498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691764" y="8597264"/>
            <a:ext cx="2178050" cy="385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62890" marR="5080" indent="-250825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2755" y="509904"/>
            <a:ext cx="930275" cy="100457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43904" y="636904"/>
            <a:ext cx="1350009" cy="838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2025-09-23T17:10:28Z</dcterms:created>
  <dcterms:modified xsi:type="dcterms:W3CDTF">2025-09-23T17:10:28Z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