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05790" y="570229"/>
            <a:ext cx="708660" cy="70612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5442"/>
            <a:ext cx="2641600" cy="63754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62865">
              <a:lnSpc>
                <a:spcPts val="1630"/>
              </a:lnSpc>
              <a:spcBef>
                <a:spcPts val="18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470"/>
              </a:lnSpc>
            </a:pPr>
            <a:r>
              <a:rPr dirty="0" sz="1300" i="1">
                <a:latin typeface="Times New Roman"/>
                <a:cs typeface="Times New Roman"/>
              </a:rPr>
              <a:t>Secretaria</a:t>
            </a:r>
            <a:r>
              <a:rPr dirty="0" sz="1300" spc="-30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Municipal</a:t>
            </a:r>
            <a:r>
              <a:rPr dirty="0" sz="1300" spc="-35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de</a:t>
            </a:r>
            <a:r>
              <a:rPr dirty="0" sz="1300" spc="-20" i="1">
                <a:latin typeface="Times New Roman"/>
                <a:cs typeface="Times New Roman"/>
              </a:rPr>
              <a:t> </a:t>
            </a:r>
            <a:r>
              <a:rPr dirty="0" sz="1300" spc="-10" i="1">
                <a:latin typeface="Times New Roman"/>
                <a:cs typeface="Times New Roman"/>
              </a:rPr>
              <a:t>Administração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091308" y="2069718"/>
            <a:ext cx="347091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3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261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11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AGOSTO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6932" y="2774060"/>
            <a:ext cx="6233795" cy="38544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390"/>
              </a:lnSpc>
              <a:spcBef>
                <a:spcPts val="185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4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4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4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4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4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4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46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Decreto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n.º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0673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16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março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2010.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40577" y="3649217"/>
            <a:ext cx="80200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706932" y="4350257"/>
            <a:ext cx="6239510" cy="73279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56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servidora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MARIA</a:t>
            </a:r>
            <a:r>
              <a:rPr dirty="0" sz="1200" spc="1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FERNANDA</a:t>
            </a:r>
            <a:r>
              <a:rPr dirty="0" sz="1200" spc="1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PEREIRA</a:t>
            </a:r>
            <a:r>
              <a:rPr dirty="0" sz="1200" spc="114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BOGA,</a:t>
            </a:r>
            <a:r>
              <a:rPr dirty="0" sz="1200" spc="17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13426,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23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235">
                <a:latin typeface="Arial MT"/>
                <a:cs typeface="Arial MT"/>
              </a:rPr>
              <a:t>  </a:t>
            </a:r>
            <a:r>
              <a:rPr dirty="0" sz="1200" b="1">
                <a:latin typeface="Arial"/>
                <a:cs typeface="Arial"/>
              </a:rPr>
              <a:t>SECRETARIA</a:t>
            </a:r>
            <a:r>
              <a:rPr dirty="0" sz="1200" spc="240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260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250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EDUCAÇÃO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235">
                <a:latin typeface="Arial MT"/>
                <a:cs typeface="Arial MT"/>
              </a:rPr>
              <a:t>  </a:t>
            </a:r>
            <a:r>
              <a:rPr dirty="0" sz="1200" b="1">
                <a:latin typeface="Arial"/>
                <a:cs typeface="Arial"/>
              </a:rPr>
              <a:t>60</a:t>
            </a:r>
            <a:r>
              <a:rPr dirty="0" sz="1200" spc="235" b="1">
                <a:latin typeface="Arial"/>
                <a:cs typeface="Arial"/>
              </a:rPr>
              <a:t>  </a:t>
            </a:r>
            <a:r>
              <a:rPr dirty="0" sz="1200">
                <a:latin typeface="Arial MT"/>
                <a:cs typeface="Arial MT"/>
              </a:rPr>
              <a:t>(sessenta)</a:t>
            </a:r>
            <a:r>
              <a:rPr dirty="0" sz="1200" spc="22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235">
                <a:latin typeface="Arial MT"/>
                <a:cs typeface="Arial MT"/>
              </a:rPr>
              <a:t> 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 b="1">
                <a:latin typeface="Arial"/>
                <a:cs typeface="Arial"/>
              </a:rPr>
              <a:t>Prorrogação</a:t>
            </a:r>
            <a:r>
              <a:rPr dirty="0" sz="1200" spc="8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</a:t>
            </a:r>
            <a:r>
              <a:rPr dirty="0" sz="1200" spc="8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10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Maternidade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06/10/2025</a:t>
            </a:r>
            <a:r>
              <a:rPr dirty="0" sz="1200" spc="8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término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6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04/12/2025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processo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 </a:t>
            </a:r>
            <a:r>
              <a:rPr dirty="0" sz="1200" spc="-10" b="1">
                <a:latin typeface="Arial"/>
                <a:cs typeface="Arial"/>
              </a:rPr>
              <a:t>9285/2025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286758" y="5578855"/>
            <a:ext cx="266255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887217" y="6804786"/>
            <a:ext cx="2464435" cy="55880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210185" marR="5080" indent="-198120">
              <a:lnSpc>
                <a:spcPts val="1390"/>
              </a:lnSpc>
              <a:spcBef>
                <a:spcPts val="185"/>
              </a:spcBef>
            </a:pPr>
            <a:r>
              <a:rPr dirty="0" sz="1200">
                <a:latin typeface="Arial MT"/>
                <a:cs typeface="Arial MT"/>
              </a:rPr>
              <a:t>Jonathan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Carlos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Souza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Werneck </a:t>
            </a:r>
            <a:r>
              <a:rPr dirty="0" sz="1200">
                <a:latin typeface="Arial MT"/>
                <a:cs typeface="Arial MT"/>
              </a:rPr>
              <a:t>Secretário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Administração</a:t>
            </a:r>
            <a:endParaRPr sz="1200">
              <a:latin typeface="Arial MT"/>
              <a:cs typeface="Arial MT"/>
            </a:endParaRPr>
          </a:p>
          <a:p>
            <a:pPr marL="615950">
              <a:lnSpc>
                <a:spcPts val="1330"/>
              </a:lnSpc>
            </a:pPr>
            <a:r>
              <a:rPr dirty="0" sz="1200">
                <a:latin typeface="Arial MT"/>
                <a:cs typeface="Arial MT"/>
              </a:rPr>
              <a:t>Mat.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290433926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secgov</dc:creator>
  <dc:title>Estado do Rio de  Janeiro</dc:title>
  <dcterms:created xsi:type="dcterms:W3CDTF">2025-09-23T17:13:08Z</dcterms:created>
  <dcterms:modified xsi:type="dcterms:W3CDTF">2025-09-23T17:13:08Z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2025-09-23T00:00:00Z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2025-09-23T00:00:00Z</vt:filetime>
  </property>
  <property fmtid="{D5CDD505-2E9C-101B-9397-08002B2CF9AE}" pid="5" name="Producer">
    <vt:lpwstr>www.ilovepdf.com</vt:lpwstr>
  </property>
</Properties>
</file>