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088" y="618489"/>
            <a:ext cx="2646045" cy="63944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65405">
              <a:lnSpc>
                <a:spcPts val="1580"/>
              </a:lnSpc>
              <a:spcBef>
                <a:spcPts val="24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8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3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45970" y="2077592"/>
            <a:ext cx="355346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Arial"/>
                <a:cs typeface="Arial"/>
              </a:rPr>
              <a:t>PORTARIA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Nº.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262</a:t>
            </a:r>
            <a:r>
              <a:rPr dirty="0" sz="1150" spc="265" b="1">
                <a:latin typeface="Arial"/>
                <a:cs typeface="Arial"/>
              </a:rPr>
              <a:t> 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11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AGOSTO</a:t>
            </a:r>
            <a:r>
              <a:rPr dirty="0" sz="1150" spc="11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2025.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5408" y="3129788"/>
            <a:ext cx="6242685" cy="55435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just" marL="12700" marR="5080">
              <a:lnSpc>
                <a:spcPts val="1370"/>
              </a:lnSpc>
              <a:spcBef>
                <a:spcPts val="190"/>
              </a:spcBef>
            </a:pP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17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17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7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ADMINISTRAÇÃO,</a:t>
            </a:r>
            <a:r>
              <a:rPr dirty="0" sz="1150" spc="18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14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7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6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Seropédica,</a:t>
            </a:r>
            <a:r>
              <a:rPr dirty="0" sz="1150" spc="185">
                <a:latin typeface="Arial MT"/>
                <a:cs typeface="Arial MT"/>
              </a:rPr>
              <a:t>  </a:t>
            </a:r>
            <a:r>
              <a:rPr dirty="0" sz="1150" spc="-25">
                <a:latin typeface="Arial MT"/>
                <a:cs typeface="Arial MT"/>
              </a:rPr>
              <a:t>em </a:t>
            </a:r>
            <a:r>
              <a:rPr dirty="0" sz="1150">
                <a:latin typeface="Arial MT"/>
                <a:cs typeface="Arial MT"/>
              </a:rPr>
              <a:t>conformidade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dispõe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9.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º</a:t>
            </a:r>
            <a:r>
              <a:rPr dirty="0" sz="1150" spc="1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314/2005,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1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forma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Art.102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da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janeiro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1997.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5408" y="4181601"/>
            <a:ext cx="6240145" cy="178498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r" marR="10795">
              <a:lnSpc>
                <a:spcPct val="100000"/>
              </a:lnSpc>
              <a:spcBef>
                <a:spcPts val="135"/>
              </a:spcBef>
            </a:pPr>
            <a:r>
              <a:rPr dirty="0" sz="1150" spc="-10" b="1">
                <a:latin typeface="Arial"/>
                <a:cs typeface="Arial"/>
              </a:rPr>
              <a:t>RESOLVE: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50">
              <a:latin typeface="Arial"/>
              <a:cs typeface="Arial"/>
            </a:endParaRPr>
          </a:p>
          <a:p>
            <a:pPr algn="just" marL="12700" marR="5080">
              <a:lnSpc>
                <a:spcPct val="99800"/>
              </a:lnSpc>
            </a:pPr>
            <a:r>
              <a:rPr dirty="0" sz="1150">
                <a:latin typeface="Arial MT"/>
                <a:cs typeface="Arial MT"/>
              </a:rPr>
              <a:t>Conceder</a:t>
            </a:r>
            <a:r>
              <a:rPr dirty="0" sz="1150" spc="3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(o)</a:t>
            </a:r>
            <a:r>
              <a:rPr dirty="0" sz="1150" spc="2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</a:t>
            </a:r>
            <a:r>
              <a:rPr dirty="0" sz="1150" spc="3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(a),</a:t>
            </a:r>
            <a:r>
              <a:rPr dirty="0" sz="1150" spc="330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CICERO</a:t>
            </a:r>
            <a:r>
              <a:rPr dirty="0" sz="1150" spc="3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DOMINGOS</a:t>
            </a:r>
            <a:r>
              <a:rPr dirty="0" sz="1150" spc="3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DA</a:t>
            </a:r>
            <a:r>
              <a:rPr dirty="0" sz="1150" spc="3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CONCEIÇÃO,</a:t>
            </a:r>
            <a:r>
              <a:rPr dirty="0" sz="1150" spc="33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matrícula</a:t>
            </a:r>
            <a:r>
              <a:rPr dirty="0" sz="1150" spc="2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235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2072, </a:t>
            </a:r>
            <a:r>
              <a:rPr dirty="0" sz="1150">
                <a:latin typeface="Arial MT"/>
                <a:cs typeface="Arial MT"/>
              </a:rPr>
              <a:t>lotada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(o)</a:t>
            </a:r>
            <a:r>
              <a:rPr dirty="0" sz="1150" spc="2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2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2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Saúde,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90</a:t>
            </a:r>
            <a:r>
              <a:rPr dirty="0" sz="1150" spc="275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(noventa)</a:t>
            </a:r>
            <a:r>
              <a:rPr dirty="0" sz="1150" spc="2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dias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Licença</a:t>
            </a:r>
            <a:r>
              <a:rPr dirty="0" sz="1150" spc="3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Prêmio</a:t>
            </a:r>
            <a:r>
              <a:rPr dirty="0" sz="1150">
                <a:latin typeface="Arial MT"/>
                <a:cs typeface="Arial MT"/>
              </a:rPr>
              <a:t>,</a:t>
            </a:r>
            <a:r>
              <a:rPr dirty="0" sz="1150" spc="28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com </a:t>
            </a:r>
            <a:r>
              <a:rPr dirty="0" sz="1150">
                <a:latin typeface="Arial MT"/>
                <a:cs typeface="Arial MT"/>
              </a:rPr>
              <a:t>efeitos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retroagidos</a:t>
            </a:r>
            <a:r>
              <a:rPr dirty="0" sz="1150" spc="1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ao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período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15/07/2025</a:t>
            </a:r>
            <a:r>
              <a:rPr dirty="0" sz="1150" spc="22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término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em</a:t>
            </a:r>
            <a:r>
              <a:rPr dirty="0" sz="1150" spc="114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12/10/2025,</a:t>
            </a:r>
            <a:r>
              <a:rPr dirty="0" sz="1150" spc="180" b="1">
                <a:latin typeface="Arial"/>
                <a:cs typeface="Arial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acordo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com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3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102,</a:t>
            </a:r>
            <a:r>
              <a:rPr dirty="0" sz="1150" spc="3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Titulo</a:t>
            </a:r>
            <a:r>
              <a:rPr dirty="0" sz="1150" spc="3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II,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Capitulo</a:t>
            </a:r>
            <a:r>
              <a:rPr dirty="0" sz="1150" spc="3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IV,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Seção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X</a:t>
            </a:r>
            <a:r>
              <a:rPr dirty="0" sz="1150" spc="3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3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3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011/97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–</a:t>
            </a:r>
            <a:r>
              <a:rPr dirty="0" sz="1150" spc="3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Estatuto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dos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Servidores </a:t>
            </a:r>
            <a:r>
              <a:rPr dirty="0" sz="1150">
                <a:latin typeface="Arial MT"/>
                <a:cs typeface="Arial MT"/>
              </a:rPr>
              <a:t>Públicos,</a:t>
            </a:r>
            <a:r>
              <a:rPr dirty="0" sz="1150" spc="1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conforme</a:t>
            </a:r>
            <a:r>
              <a:rPr dirty="0" sz="1150" spc="1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Processo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nº.</a:t>
            </a:r>
            <a:r>
              <a:rPr dirty="0" sz="1150" spc="225">
                <a:latin typeface="Arial MT"/>
                <a:cs typeface="Arial MT"/>
              </a:rPr>
              <a:t> </a:t>
            </a:r>
            <a:r>
              <a:rPr dirty="0" sz="1150" spc="-10" b="1">
                <a:latin typeface="Arial"/>
                <a:cs typeface="Arial"/>
              </a:rPr>
              <a:t>8006/24.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50">
              <a:latin typeface="Arial"/>
              <a:cs typeface="Arial"/>
            </a:endParaRPr>
          </a:p>
          <a:p>
            <a:pPr marL="3590290">
              <a:lnSpc>
                <a:spcPct val="100000"/>
              </a:lnSpc>
            </a:pPr>
            <a:r>
              <a:rPr dirty="0" sz="1150">
                <a:latin typeface="Arial MT"/>
                <a:cs typeface="Arial MT"/>
              </a:rPr>
              <a:t>Registra-se,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Publique-se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Cumpra-</a:t>
            </a:r>
            <a:r>
              <a:rPr dirty="0" sz="1150" spc="-25">
                <a:latin typeface="Arial MT"/>
                <a:cs typeface="Arial MT"/>
              </a:rPr>
              <a:t>se.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19145" y="6926071"/>
            <a:ext cx="2461895" cy="5588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algn="ctr" marL="12700" marR="5080">
              <a:lnSpc>
                <a:spcPct val="101699"/>
              </a:lnSpc>
              <a:spcBef>
                <a:spcPts val="115"/>
              </a:spcBef>
            </a:pPr>
            <a:r>
              <a:rPr dirty="0" sz="1150">
                <a:latin typeface="Arial MT"/>
                <a:cs typeface="Arial MT"/>
              </a:rPr>
              <a:t>Jonathan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Carlos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Souza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Werneck </a:t>
            </a:r>
            <a:r>
              <a:rPr dirty="0" sz="1150">
                <a:latin typeface="Arial MT"/>
                <a:cs typeface="Arial MT"/>
              </a:rPr>
              <a:t>Secretário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Administração</a:t>
            </a:r>
            <a:endParaRPr sz="1150">
              <a:latin typeface="Arial MT"/>
              <a:cs typeface="Arial MT"/>
            </a:endParaRPr>
          </a:p>
          <a:p>
            <a:pPr algn="ctr">
              <a:lnSpc>
                <a:spcPts val="1370"/>
              </a:lnSpc>
            </a:pPr>
            <a:r>
              <a:rPr dirty="0" sz="1150">
                <a:latin typeface="Arial MT"/>
                <a:cs typeface="Arial MT"/>
              </a:rPr>
              <a:t>Mat.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290433926</a:t>
            </a:r>
            <a:endParaRPr sz="11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2025-09-23T17:14:43Z</dcterms:created>
  <dcterms:modified xsi:type="dcterms:W3CDTF">2025-09-23T17:14:43Z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