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4542" y="2130679"/>
            <a:ext cx="40424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260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11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58108"/>
            <a:ext cx="6231255" cy="6464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10"/>
              </a:lnSpc>
              <a:spcBef>
                <a:spcPts val="75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nomeação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vista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dispõe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584953"/>
            <a:ext cx="6237605" cy="18751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ct val="96000"/>
              </a:lnSpc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ANDRESA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ROCHA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FAGUNDES,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matrícula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2704,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PROFESSOR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DOC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22,5,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Educação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(dois)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anos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Licença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Sem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Vencimento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com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 partir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15/08/2023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 com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término em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14/08/2025</a:t>
            </a:r>
            <a:r>
              <a:rPr dirty="0" sz="1400" spc="-10">
                <a:latin typeface="Arial MT"/>
                <a:cs typeface="Arial MT"/>
              </a:rPr>
              <a:t>,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99/97,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Titulo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Capitulo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IV,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Seção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VIII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011/97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-10">
                <a:latin typeface="Arial MT"/>
                <a:cs typeface="Arial MT"/>
              </a:rPr>
              <a:t> Funcionários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10616/2025.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984618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23210" y="8210168"/>
            <a:ext cx="246634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065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2025-09-23T18:19:42Z</dcterms:created>
  <dcterms:modified xsi:type="dcterms:W3CDTF">2025-09-23T18:19:42Z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