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48636" y="2069718"/>
            <a:ext cx="3556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2090" algn="l"/>
              </a:tabLst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25" b="1">
                <a:latin typeface="Arial"/>
                <a:cs typeface="Arial"/>
              </a:rPr>
              <a:t> 263</a:t>
            </a:r>
            <a:r>
              <a:rPr dirty="0" sz="1200" b="1">
                <a:latin typeface="Arial"/>
                <a:cs typeface="Arial"/>
              </a:rPr>
              <a:t>	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268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788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SIMONE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2944,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</a:t>
            </a:r>
            <a:endParaRPr sz="1200">
              <a:latin typeface="Arial MT"/>
              <a:cs typeface="Arial MT"/>
            </a:endParaRPr>
          </a:p>
          <a:p>
            <a:pPr algn="just" marL="12700" marR="5715">
              <a:lnSpc>
                <a:spcPct val="9560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01/07/2025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 </a:t>
            </a:r>
            <a:r>
              <a:rPr dirty="0" sz="1200" b="1">
                <a:latin typeface="Arial"/>
                <a:cs typeface="Arial"/>
              </a:rPr>
              <a:t>28/09/2025,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2808/25.</a:t>
            </a: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  <a:spcBef>
                <a:spcPts val="1345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6923658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2025-09-23T18:27:31Z</dcterms:created>
  <dcterms:modified xsi:type="dcterms:W3CDTF">2025-09-23T18:27:31Z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